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2"/>
  </p:notesMasterIdLst>
  <p:sldIdLst>
    <p:sldId id="256" r:id="rId2"/>
    <p:sldId id="330" r:id="rId3"/>
    <p:sldId id="297" r:id="rId4"/>
    <p:sldId id="300" r:id="rId5"/>
    <p:sldId id="317" r:id="rId6"/>
    <p:sldId id="318" r:id="rId7"/>
    <p:sldId id="306" r:id="rId8"/>
    <p:sldId id="327" r:id="rId9"/>
    <p:sldId id="328" r:id="rId10"/>
    <p:sldId id="329" r:id="rId11"/>
    <p:sldId id="305" r:id="rId12"/>
    <p:sldId id="272" r:id="rId13"/>
    <p:sldId id="331" r:id="rId14"/>
    <p:sldId id="336" r:id="rId15"/>
    <p:sldId id="337" r:id="rId16"/>
    <p:sldId id="334" r:id="rId17"/>
    <p:sldId id="333" r:id="rId18"/>
    <p:sldId id="335" r:id="rId19"/>
    <p:sldId id="325" r:id="rId20"/>
    <p:sldId id="311" r:id="rId21"/>
  </p:sldIdLst>
  <p:sldSz cx="12192000" cy="6858000"/>
  <p:notesSz cx="6797675" cy="9874250"/>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azzeschi" initials="M" lastIdx="6" clrIdx="0">
    <p:extLst>
      <p:ext uri="{19B8F6BF-5375-455C-9EA6-DF929625EA0E}">
        <p15:presenceInfo xmlns:p15="http://schemas.microsoft.com/office/powerpoint/2012/main" userId="eeedda0796646ea1"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8DAFD6"/>
    <a:srgbClr val="41719C"/>
    <a:srgbClr val="ECF3FA"/>
    <a:srgbClr val="DEEBF7"/>
    <a:srgbClr val="70AD4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ile medio 2 - Color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559" autoAdjust="0"/>
    <p:restoredTop sz="96395" autoAdjust="0"/>
  </p:normalViewPr>
  <p:slideViewPr>
    <p:cSldViewPr snapToGrid="0">
      <p:cViewPr varScale="1">
        <p:scale>
          <a:sx n="103" d="100"/>
          <a:sy n="103" d="100"/>
        </p:scale>
        <p:origin x="376" y="18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commentAuthors" Target="commentAuthor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4">
  <dgm:title val=""/>
  <dgm:desc val=""/>
  <dgm:catLst>
    <dgm:cat type="accent1" pri="11400"/>
  </dgm:catLst>
  <dgm:styleLbl name="node0">
    <dgm:fillClrLst meth="cycle">
      <a:schemeClr val="accent1">
        <a:shade val="60000"/>
      </a:schemeClr>
    </dgm:fillClrLst>
    <dgm:linClrLst meth="repeat">
      <a:schemeClr val="lt1"/>
    </dgm:linClrLst>
    <dgm:effectClrLst/>
    <dgm:txLinClrLst/>
    <dgm:txFillClrLst/>
    <dgm:txEffectClrLst/>
  </dgm:styleLbl>
  <dgm:styleLbl name="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alignNode1">
    <dgm:fillClrLst meth="cycle">
      <a:schemeClr val="accent1">
        <a:shade val="50000"/>
      </a:schemeClr>
      <a:schemeClr val="accent1">
        <a:tint val="55000"/>
      </a:schemeClr>
    </dgm:fillClrLst>
    <dgm:linClrLst meth="cycle">
      <a:schemeClr val="accent1">
        <a:shade val="50000"/>
      </a:schemeClr>
      <a:schemeClr val="accent1">
        <a:tint val="55000"/>
      </a:schemeClr>
    </dgm:linClrLst>
    <dgm:effectClrLst/>
    <dgm:txLinClrLst/>
    <dgm:txFillClrLst/>
    <dgm:txEffectClrLst/>
  </dgm:styleLbl>
  <dgm:styleLbl name="ln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vennNode1">
    <dgm:fillClrLst meth="cycle">
      <a:schemeClr val="accent1">
        <a:shade val="80000"/>
        <a:alpha val="50000"/>
      </a:schemeClr>
      <a:schemeClr val="accent1">
        <a:tint val="50000"/>
        <a:alpha val="50000"/>
      </a:schemeClr>
    </dgm:fillClrLst>
    <dgm:linClrLst meth="repeat">
      <a:schemeClr val="lt1"/>
    </dgm:linClrLst>
    <dgm:effectClrLst/>
    <dgm:txLinClrLst/>
    <dgm:txFillClrLst/>
    <dgm:txEffectClrLst/>
  </dgm:styleLbl>
  <dgm:styleLbl name="node2">
    <dgm:fillClrLst>
      <a:schemeClr val="accent1">
        <a:shade val="80000"/>
      </a:schemeClr>
    </dgm:fillClrLst>
    <dgm:linClrLst meth="repeat">
      <a:schemeClr val="lt1"/>
    </dgm:linClrLst>
    <dgm:effectClrLst/>
    <dgm:txLinClrLst/>
    <dgm:txFillClrLst/>
    <dgm:txEffectClrLst/>
  </dgm:styleLbl>
  <dgm:styleLbl name="node3">
    <dgm:fillClrLst>
      <a:schemeClr val="accent1">
        <a:tint val="99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f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b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sibTrans1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0000"/>
      </a:schemeClr>
    </dgm:fillClrLst>
    <dgm:linClrLst meth="repeat">
      <a:schemeClr val="lt1"/>
    </dgm:linClrLst>
    <dgm:effectClrLst/>
    <dgm:txLinClrLst/>
    <dgm:txFillClrLst/>
    <dgm:txEffectClrLst/>
  </dgm:styleLbl>
  <dgm:styleLbl name="asst3">
    <dgm:fillClrLst>
      <a:schemeClr val="accent1">
        <a:tint val="70000"/>
      </a:schemeClr>
    </dgm:fillClrLst>
    <dgm:linClrLst meth="repeat">
      <a:schemeClr val="lt1"/>
    </dgm:linClrLst>
    <dgm:effectClrLst/>
    <dgm:txLinClrLst/>
    <dgm:txFillClrLst/>
    <dgm:txEffectClrLst/>
  </dgm:styleLbl>
  <dgm:styleLbl name="asst4">
    <dgm:fillClrLst>
      <a:schemeClr val="accent1">
        <a:tint val="5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align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bgAccFollowNode1">
    <dgm:fillClrLst meth="repeat">
      <a:schemeClr val="accent1">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55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D6C4740-C97D-43C9-A34F-717E94E685E3}" type="doc">
      <dgm:prSet loTypeId="urn:microsoft.com/office/officeart/2005/8/layout/hProcess7" loCatId="list" qsTypeId="urn:microsoft.com/office/officeart/2005/8/quickstyle/simple1" qsCatId="simple" csTypeId="urn:microsoft.com/office/officeart/2005/8/colors/accent1_2" csCatId="accent1" phldr="1"/>
      <dgm:spPr/>
      <dgm:t>
        <a:bodyPr/>
        <a:lstStyle/>
        <a:p>
          <a:endParaRPr lang="it-IT"/>
        </a:p>
      </dgm:t>
    </dgm:pt>
    <dgm:pt modelId="{51E38A9C-B327-4E16-9A08-35F561E8CAC8}">
      <dgm:prSet phldrT="[Testo]"/>
      <dgm:spPr>
        <a:solidFill>
          <a:srgbClr val="41719C"/>
        </a:solidFill>
      </dgm:spPr>
      <dgm:t>
        <a:bodyPr/>
        <a:lstStyle/>
        <a:p>
          <a:r>
            <a:rPr lang="it-IT" b="1" dirty="0" err="1"/>
            <a:t>Strategies</a:t>
          </a:r>
          <a:r>
            <a:rPr lang="it-IT" b="1" dirty="0"/>
            <a:t> and </a:t>
          </a:r>
          <a:r>
            <a:rPr lang="it-IT" b="1" dirty="0" err="1"/>
            <a:t>policies</a:t>
          </a:r>
          <a:endParaRPr lang="it-IT" dirty="0"/>
        </a:p>
      </dgm:t>
    </dgm:pt>
    <dgm:pt modelId="{69975FE3-8B59-4BC9-B8FB-44AC4A1A1ED5}" type="parTrans" cxnId="{2635A3E9-D7CE-49CE-BA3F-8F4A33403F73}">
      <dgm:prSet/>
      <dgm:spPr/>
      <dgm:t>
        <a:bodyPr/>
        <a:lstStyle/>
        <a:p>
          <a:endParaRPr lang="it-IT"/>
        </a:p>
      </dgm:t>
    </dgm:pt>
    <dgm:pt modelId="{F25753EB-1127-466C-B53B-F44C49C077FB}" type="sibTrans" cxnId="{2635A3E9-D7CE-49CE-BA3F-8F4A33403F73}">
      <dgm:prSet/>
      <dgm:spPr/>
      <dgm:t>
        <a:bodyPr/>
        <a:lstStyle/>
        <a:p>
          <a:endParaRPr lang="it-IT"/>
        </a:p>
      </dgm:t>
    </dgm:pt>
    <dgm:pt modelId="{639A0DF3-7900-45BB-B08B-70EAF701C199}">
      <dgm:prSet phldrT="[Testo]" custT="1"/>
      <dgm:spPr/>
      <dgm:t>
        <a:bodyPr/>
        <a:lstStyle/>
        <a:p>
          <a:r>
            <a:rPr lang="en-US" sz="1600" b="1" dirty="0" err="1"/>
            <a:t>Intermodality</a:t>
          </a:r>
          <a:r>
            <a:rPr lang="en-US" sz="1600" dirty="0"/>
            <a:t>: connecting modes of transport for travel </a:t>
          </a:r>
          <a:endParaRPr lang="it-IT" sz="1600" dirty="0"/>
        </a:p>
      </dgm:t>
    </dgm:pt>
    <dgm:pt modelId="{D8AF8780-5CB4-45DB-AC54-1C93B10CF887}" type="parTrans" cxnId="{6F01C50F-ED91-4DFA-B61F-E37422194DA9}">
      <dgm:prSet/>
      <dgm:spPr/>
      <dgm:t>
        <a:bodyPr/>
        <a:lstStyle/>
        <a:p>
          <a:endParaRPr lang="it-IT"/>
        </a:p>
      </dgm:t>
    </dgm:pt>
    <dgm:pt modelId="{8A265792-DEC7-4982-8066-9F7971B4CCFD}" type="sibTrans" cxnId="{6F01C50F-ED91-4DFA-B61F-E37422194DA9}">
      <dgm:prSet/>
      <dgm:spPr/>
      <dgm:t>
        <a:bodyPr/>
        <a:lstStyle/>
        <a:p>
          <a:endParaRPr lang="it-IT"/>
        </a:p>
      </dgm:t>
    </dgm:pt>
    <dgm:pt modelId="{D1B8D362-8C5A-47C8-8D3D-D6B083E9834E}">
      <dgm:prSet phldrT="[Testo]"/>
      <dgm:spPr>
        <a:solidFill>
          <a:srgbClr val="8DAFD6"/>
        </a:solidFill>
      </dgm:spPr>
      <dgm:t>
        <a:bodyPr/>
        <a:lstStyle/>
        <a:p>
          <a:r>
            <a:rPr lang="it-IT" dirty="0"/>
            <a:t>Solutions (some)</a:t>
          </a:r>
        </a:p>
      </dgm:t>
    </dgm:pt>
    <dgm:pt modelId="{A1CA7A27-3CD8-40BA-B88E-536220040F0E}" type="parTrans" cxnId="{82877520-3B10-4657-AC88-EFF8ADF1CB1F}">
      <dgm:prSet/>
      <dgm:spPr/>
      <dgm:t>
        <a:bodyPr/>
        <a:lstStyle/>
        <a:p>
          <a:endParaRPr lang="it-IT"/>
        </a:p>
      </dgm:t>
    </dgm:pt>
    <dgm:pt modelId="{BE257704-6A30-41BD-90FE-565968C1B0F7}" type="sibTrans" cxnId="{82877520-3B10-4657-AC88-EFF8ADF1CB1F}">
      <dgm:prSet/>
      <dgm:spPr/>
      <dgm:t>
        <a:bodyPr/>
        <a:lstStyle/>
        <a:p>
          <a:endParaRPr lang="it-IT"/>
        </a:p>
      </dgm:t>
    </dgm:pt>
    <dgm:pt modelId="{3A2B759D-B541-4110-B9C5-4871B7CE2EDE}">
      <dgm:prSet phldrT="[Testo]"/>
      <dgm:spPr/>
      <dgm:t>
        <a:bodyPr/>
        <a:lstStyle/>
        <a:p>
          <a:r>
            <a:rPr lang="en-US" b="1" dirty="0"/>
            <a:t>Dedicated spaces </a:t>
          </a:r>
          <a:r>
            <a:rPr lang="en-US" dirty="0"/>
            <a:t>for shared modes of transport (cars, bicycles, mopeds, ...)</a:t>
          </a:r>
          <a:endParaRPr lang="it-IT" dirty="0"/>
        </a:p>
      </dgm:t>
    </dgm:pt>
    <dgm:pt modelId="{21676507-B480-4F16-866E-F71F67B54F82}" type="parTrans" cxnId="{F484F5D0-0D05-4324-B37B-643C8642F707}">
      <dgm:prSet/>
      <dgm:spPr/>
      <dgm:t>
        <a:bodyPr/>
        <a:lstStyle/>
        <a:p>
          <a:endParaRPr lang="it-IT"/>
        </a:p>
      </dgm:t>
    </dgm:pt>
    <dgm:pt modelId="{AB2C79A9-24F2-4A81-BDDB-0543CBC002FC}" type="sibTrans" cxnId="{F484F5D0-0D05-4324-B37B-643C8642F707}">
      <dgm:prSet/>
      <dgm:spPr/>
      <dgm:t>
        <a:bodyPr/>
        <a:lstStyle/>
        <a:p>
          <a:endParaRPr lang="it-IT"/>
        </a:p>
      </dgm:t>
    </dgm:pt>
    <dgm:pt modelId="{214CF174-A617-43AE-81D3-F919E8F28F9C}">
      <dgm:prSet phldrT="[Testo]"/>
      <dgm:spPr>
        <a:solidFill>
          <a:srgbClr val="8DAFD6"/>
        </a:solidFill>
      </dgm:spPr>
      <dgm:t>
        <a:bodyPr/>
        <a:lstStyle/>
        <a:p>
          <a:r>
            <a:rPr lang="it-IT" dirty="0"/>
            <a:t>Best </a:t>
          </a:r>
          <a:r>
            <a:rPr lang="it-IT" dirty="0" err="1"/>
            <a:t>Practices</a:t>
          </a:r>
          <a:r>
            <a:rPr lang="it-IT" dirty="0"/>
            <a:t> (some)</a:t>
          </a:r>
        </a:p>
      </dgm:t>
    </dgm:pt>
    <dgm:pt modelId="{71CC42AE-9732-4F0A-9EAC-54044EA898B3}" type="parTrans" cxnId="{1D2DAE01-9697-4E6A-8B3C-CA452E20D325}">
      <dgm:prSet/>
      <dgm:spPr/>
      <dgm:t>
        <a:bodyPr/>
        <a:lstStyle/>
        <a:p>
          <a:endParaRPr lang="it-IT"/>
        </a:p>
      </dgm:t>
    </dgm:pt>
    <dgm:pt modelId="{7B8E917E-2420-4073-BAFC-65E3B3D97E66}" type="sibTrans" cxnId="{1D2DAE01-9697-4E6A-8B3C-CA452E20D325}">
      <dgm:prSet/>
      <dgm:spPr/>
      <dgm:t>
        <a:bodyPr/>
        <a:lstStyle/>
        <a:p>
          <a:endParaRPr lang="it-IT"/>
        </a:p>
      </dgm:t>
    </dgm:pt>
    <dgm:pt modelId="{7BA81DC2-8FBE-4177-AB58-32DE43EF389A}">
      <dgm:prSet phldrT="[Testo]" custT="1"/>
      <dgm:spPr/>
      <dgm:t>
        <a:bodyPr/>
        <a:lstStyle/>
        <a:p>
          <a:r>
            <a:rPr lang="it-IT" sz="2150" dirty="0"/>
            <a:t>Major Station Project </a:t>
          </a:r>
          <a:r>
            <a:rPr lang="it-IT" sz="2000" i="1" dirty="0">
              <a:solidFill>
                <a:schemeClr val="accent5">
                  <a:lumMod val="20000"/>
                  <a:lumOff val="80000"/>
                </a:schemeClr>
              </a:solidFill>
            </a:rPr>
            <a:t>(</a:t>
          </a:r>
          <a:r>
            <a:rPr lang="it-IT" sz="2000" i="1" dirty="0" err="1">
              <a:solidFill>
                <a:schemeClr val="accent5">
                  <a:lumMod val="20000"/>
                  <a:lumOff val="80000"/>
                </a:schemeClr>
              </a:solidFill>
            </a:rPr>
            <a:t>Italian</a:t>
          </a:r>
          <a:r>
            <a:rPr lang="it-IT" sz="2000" i="1" dirty="0">
              <a:solidFill>
                <a:schemeClr val="accent5">
                  <a:lumMod val="20000"/>
                  <a:lumOff val="80000"/>
                </a:schemeClr>
              </a:solidFill>
            </a:rPr>
            <a:t> </a:t>
          </a:r>
          <a:r>
            <a:rPr lang="it-IT" sz="2000" i="1" dirty="0" err="1">
              <a:solidFill>
                <a:schemeClr val="accent5">
                  <a:lumMod val="20000"/>
                  <a:lumOff val="80000"/>
                </a:schemeClr>
              </a:solidFill>
            </a:rPr>
            <a:t>Railway</a:t>
          </a:r>
          <a:r>
            <a:rPr lang="it-IT" sz="2000" i="1" dirty="0">
              <a:solidFill>
                <a:schemeClr val="accent5">
                  <a:lumMod val="20000"/>
                  <a:lumOff val="80000"/>
                </a:schemeClr>
              </a:solidFill>
            </a:rPr>
            <a:t> Network)</a:t>
          </a:r>
          <a:br>
            <a:rPr lang="it-IT" sz="2150" dirty="0"/>
          </a:br>
          <a:endParaRPr lang="it-IT" sz="2150" dirty="0"/>
        </a:p>
        <a:p>
          <a:r>
            <a:rPr lang="it-IT" sz="2150" dirty="0"/>
            <a:t>EX-TRA-</a:t>
          </a:r>
          <a:r>
            <a:rPr lang="it-IT" sz="2150" dirty="0" err="1"/>
            <a:t>Experimenting</a:t>
          </a:r>
          <a:r>
            <a:rPr lang="it-IT" sz="2150" dirty="0"/>
            <a:t> with city streets to </a:t>
          </a:r>
          <a:r>
            <a:rPr lang="it-IT" sz="2150" dirty="0" err="1"/>
            <a:t>TRAnsform</a:t>
          </a:r>
          <a:r>
            <a:rPr lang="it-IT" sz="2150" dirty="0"/>
            <a:t> </a:t>
          </a:r>
          <a:r>
            <a:rPr lang="it-IT" sz="2150" dirty="0" err="1"/>
            <a:t>urban</a:t>
          </a:r>
          <a:r>
            <a:rPr lang="it-IT" sz="2150" dirty="0"/>
            <a:t> </a:t>
          </a:r>
          <a:r>
            <a:rPr lang="it-IT" sz="2150" dirty="0" err="1"/>
            <a:t>mobility</a:t>
          </a:r>
          <a:r>
            <a:rPr lang="it-IT" sz="2150" dirty="0"/>
            <a:t> </a:t>
          </a:r>
          <a:br>
            <a:rPr lang="it-IT" sz="2150" i="1" dirty="0"/>
          </a:br>
          <a:r>
            <a:rPr lang="it-IT" sz="2150" dirty="0">
              <a:solidFill>
                <a:schemeClr val="accent5">
                  <a:lumMod val="20000"/>
                  <a:lumOff val="80000"/>
                </a:schemeClr>
              </a:solidFill>
            </a:rPr>
            <a:t>(Politecnico di Milano)</a:t>
          </a:r>
        </a:p>
        <a:p>
          <a:endParaRPr lang="it-IT" sz="2150" dirty="0"/>
        </a:p>
        <a:p>
          <a:r>
            <a:rPr lang="it-IT" sz="2150" dirty="0" err="1"/>
            <a:t>Bay</a:t>
          </a:r>
          <a:r>
            <a:rPr lang="it-IT" sz="2150" dirty="0"/>
            <a:t> Area Rapid Transit </a:t>
          </a:r>
          <a:br>
            <a:rPr lang="it-IT" sz="2150" dirty="0"/>
          </a:br>
          <a:r>
            <a:rPr lang="it-IT" sz="2150" dirty="0">
              <a:solidFill>
                <a:schemeClr val="accent5">
                  <a:lumMod val="20000"/>
                  <a:lumOff val="80000"/>
                </a:schemeClr>
              </a:solidFill>
            </a:rPr>
            <a:t>(City of San Francisco)</a:t>
          </a:r>
        </a:p>
      </dgm:t>
    </dgm:pt>
    <dgm:pt modelId="{A424ED7D-DE59-4833-A132-F5877DED72CB}" type="parTrans" cxnId="{9791C770-C9DB-46B3-8784-1A1481F3735A}">
      <dgm:prSet/>
      <dgm:spPr/>
      <dgm:t>
        <a:bodyPr/>
        <a:lstStyle/>
        <a:p>
          <a:endParaRPr lang="it-IT"/>
        </a:p>
      </dgm:t>
    </dgm:pt>
    <dgm:pt modelId="{1407B035-C2F3-4624-9DF5-2C734FADA7B5}" type="sibTrans" cxnId="{9791C770-C9DB-46B3-8784-1A1481F3735A}">
      <dgm:prSet/>
      <dgm:spPr/>
      <dgm:t>
        <a:bodyPr/>
        <a:lstStyle/>
        <a:p>
          <a:endParaRPr lang="it-IT"/>
        </a:p>
      </dgm:t>
    </dgm:pt>
    <dgm:pt modelId="{7097F853-B7A4-4305-A4F8-AAFC6CAC82B5}">
      <dgm:prSet custT="1"/>
      <dgm:spPr/>
      <dgm:t>
        <a:bodyPr/>
        <a:lstStyle/>
        <a:p>
          <a:endParaRPr lang="en-US" sz="1600" dirty="0"/>
        </a:p>
      </dgm:t>
    </dgm:pt>
    <dgm:pt modelId="{7238E705-D72B-479F-90A2-CDFC99B5CB2B}" type="parTrans" cxnId="{1BA3CE49-44CB-4601-8FDB-52B5F0D53E5D}">
      <dgm:prSet/>
      <dgm:spPr/>
      <dgm:t>
        <a:bodyPr/>
        <a:lstStyle/>
        <a:p>
          <a:endParaRPr lang="it-IT"/>
        </a:p>
      </dgm:t>
    </dgm:pt>
    <dgm:pt modelId="{AEE88BC5-7F28-44B0-AEDF-DBEDD372E70A}" type="sibTrans" cxnId="{1BA3CE49-44CB-4601-8FDB-52B5F0D53E5D}">
      <dgm:prSet/>
      <dgm:spPr/>
      <dgm:t>
        <a:bodyPr/>
        <a:lstStyle/>
        <a:p>
          <a:endParaRPr lang="it-IT"/>
        </a:p>
      </dgm:t>
    </dgm:pt>
    <dgm:pt modelId="{D5BC1B67-2DD2-4165-A0A9-19C63CE1FAEB}">
      <dgm:prSet custT="1"/>
      <dgm:spPr/>
      <dgm:t>
        <a:bodyPr/>
        <a:lstStyle/>
        <a:p>
          <a:r>
            <a:rPr lang="en-US" sz="1600" b="1" dirty="0"/>
            <a:t>Integration of mobility services</a:t>
          </a:r>
          <a:r>
            <a:rPr lang="en-US" sz="1600" dirty="0"/>
            <a:t>: integrating services for mobility within the SSD through integrated tariffs </a:t>
          </a:r>
        </a:p>
      </dgm:t>
    </dgm:pt>
    <dgm:pt modelId="{37E7CA51-C3E7-430C-8EA9-12EE450E1175}" type="parTrans" cxnId="{10E0024F-4398-447D-B150-24BC660A57F4}">
      <dgm:prSet/>
      <dgm:spPr/>
      <dgm:t>
        <a:bodyPr/>
        <a:lstStyle/>
        <a:p>
          <a:endParaRPr lang="it-IT"/>
        </a:p>
      </dgm:t>
    </dgm:pt>
    <dgm:pt modelId="{8A73BA1D-8AF5-4CC4-9ED9-DB57E487B5EA}" type="sibTrans" cxnId="{10E0024F-4398-447D-B150-24BC660A57F4}">
      <dgm:prSet/>
      <dgm:spPr/>
      <dgm:t>
        <a:bodyPr/>
        <a:lstStyle/>
        <a:p>
          <a:endParaRPr lang="it-IT"/>
        </a:p>
      </dgm:t>
    </dgm:pt>
    <dgm:pt modelId="{802010C1-B1D1-4961-8C1E-E71BAD1332E2}">
      <dgm:prSet custT="1"/>
      <dgm:spPr/>
      <dgm:t>
        <a:bodyPr/>
        <a:lstStyle/>
        <a:p>
          <a:endParaRPr lang="en-US" sz="1600" b="1" dirty="0"/>
        </a:p>
        <a:p>
          <a:r>
            <a:rPr lang="en-US" sz="1600" b="1" dirty="0"/>
            <a:t>Encouraging active mobility </a:t>
          </a:r>
          <a:r>
            <a:rPr lang="en-US" sz="1600" dirty="0"/>
            <a:t>in accessing modal interchanges</a:t>
          </a:r>
        </a:p>
      </dgm:t>
    </dgm:pt>
    <dgm:pt modelId="{3473C827-40F4-43DF-99EE-238F9FC9AF43}" type="parTrans" cxnId="{15277933-B199-479F-8924-770EC1DDEFC6}">
      <dgm:prSet/>
      <dgm:spPr/>
      <dgm:t>
        <a:bodyPr/>
        <a:lstStyle/>
        <a:p>
          <a:endParaRPr lang="it-IT"/>
        </a:p>
      </dgm:t>
    </dgm:pt>
    <dgm:pt modelId="{3FE5C1DB-AFA6-41E8-B9C0-72B13594971F}" type="sibTrans" cxnId="{15277933-B199-479F-8924-770EC1DDEFC6}">
      <dgm:prSet/>
      <dgm:spPr/>
      <dgm:t>
        <a:bodyPr/>
        <a:lstStyle/>
        <a:p>
          <a:endParaRPr lang="it-IT"/>
        </a:p>
      </dgm:t>
    </dgm:pt>
    <dgm:pt modelId="{F6B2B5A6-8413-4BC5-87D2-F36CA8CEA3BB}">
      <dgm:prSet custT="1"/>
      <dgm:spPr/>
      <dgm:t>
        <a:bodyPr/>
        <a:lstStyle/>
        <a:p>
          <a:endParaRPr lang="en-US" sz="1600" dirty="0"/>
        </a:p>
        <a:p>
          <a:r>
            <a:rPr lang="en-US" sz="1600" dirty="0"/>
            <a:t>Modal diversion towards </a:t>
          </a:r>
          <a:r>
            <a:rPr lang="en-US" sz="1600" b="1" dirty="0"/>
            <a:t>public transport</a:t>
          </a:r>
          <a:r>
            <a:rPr lang="en-US" sz="1600" dirty="0"/>
            <a:t>: through the development of local public transport stations </a:t>
          </a:r>
        </a:p>
      </dgm:t>
    </dgm:pt>
    <dgm:pt modelId="{FB95DC73-7A55-4BFC-BE40-D48D64E3A0E2}" type="parTrans" cxnId="{66EDE32A-9669-40EA-B2CA-2CA8067EEFBF}">
      <dgm:prSet/>
      <dgm:spPr/>
      <dgm:t>
        <a:bodyPr/>
        <a:lstStyle/>
        <a:p>
          <a:endParaRPr lang="it-IT"/>
        </a:p>
      </dgm:t>
    </dgm:pt>
    <dgm:pt modelId="{B477C086-35C0-4F69-AEEF-ECA6689F52BF}" type="sibTrans" cxnId="{66EDE32A-9669-40EA-B2CA-2CA8067EEFBF}">
      <dgm:prSet/>
      <dgm:spPr/>
      <dgm:t>
        <a:bodyPr/>
        <a:lstStyle/>
        <a:p>
          <a:endParaRPr lang="it-IT"/>
        </a:p>
      </dgm:t>
    </dgm:pt>
    <dgm:pt modelId="{5F5F425F-3793-452B-95F9-71BEE283DE94}">
      <dgm:prSet/>
      <dgm:spPr/>
      <dgm:t>
        <a:bodyPr/>
        <a:lstStyle/>
        <a:p>
          <a:r>
            <a:rPr lang="en-US" b="1" dirty="0"/>
            <a:t>Integrated design </a:t>
          </a:r>
          <a:r>
            <a:rPr lang="en-US" dirty="0"/>
            <a:t>of interchange nodes, </a:t>
          </a:r>
          <a:r>
            <a:rPr lang="en-US" dirty="0" err="1"/>
            <a:t>minimising</a:t>
          </a:r>
          <a:r>
            <a:rPr lang="en-US" dirty="0"/>
            <a:t> walking distances</a:t>
          </a:r>
          <a:endParaRPr lang="it-IT" dirty="0"/>
        </a:p>
      </dgm:t>
    </dgm:pt>
    <dgm:pt modelId="{79EFD724-1CA0-492C-90FF-4F1CBF739F02}" type="parTrans" cxnId="{61925564-5468-4F7E-B57B-4116092E72E7}">
      <dgm:prSet/>
      <dgm:spPr/>
      <dgm:t>
        <a:bodyPr/>
        <a:lstStyle/>
        <a:p>
          <a:endParaRPr lang="it-IT"/>
        </a:p>
      </dgm:t>
    </dgm:pt>
    <dgm:pt modelId="{884D6DA8-D790-4030-B4AF-D5CDF3A8CADF}" type="sibTrans" cxnId="{61925564-5468-4F7E-B57B-4116092E72E7}">
      <dgm:prSet/>
      <dgm:spPr/>
      <dgm:t>
        <a:bodyPr/>
        <a:lstStyle/>
        <a:p>
          <a:endParaRPr lang="it-IT"/>
        </a:p>
      </dgm:t>
    </dgm:pt>
    <dgm:pt modelId="{94385C3A-8413-41D8-A465-106E18B06A15}">
      <dgm:prSet/>
      <dgm:spPr/>
      <dgm:t>
        <a:bodyPr/>
        <a:lstStyle/>
        <a:p>
          <a:r>
            <a:rPr lang="en-US" b="1" dirty="0"/>
            <a:t>Charging stations </a:t>
          </a:r>
          <a:r>
            <a:rPr lang="en-US" dirty="0"/>
            <a:t>for electric vehicles</a:t>
          </a:r>
          <a:endParaRPr lang="it-IT" dirty="0"/>
        </a:p>
      </dgm:t>
    </dgm:pt>
    <dgm:pt modelId="{F2023F8F-2248-4164-A572-1F1160C1948E}" type="parTrans" cxnId="{2465D051-C639-481B-A7C8-79EEFD0BF3C2}">
      <dgm:prSet/>
      <dgm:spPr/>
      <dgm:t>
        <a:bodyPr/>
        <a:lstStyle/>
        <a:p>
          <a:endParaRPr lang="it-IT"/>
        </a:p>
      </dgm:t>
    </dgm:pt>
    <dgm:pt modelId="{40B11DBC-FE32-4B32-AF44-680C6F04611C}" type="sibTrans" cxnId="{2465D051-C639-481B-A7C8-79EEFD0BF3C2}">
      <dgm:prSet/>
      <dgm:spPr/>
      <dgm:t>
        <a:bodyPr/>
        <a:lstStyle/>
        <a:p>
          <a:endParaRPr lang="it-IT"/>
        </a:p>
      </dgm:t>
    </dgm:pt>
    <dgm:pt modelId="{4BA852B4-CA05-4F41-A898-DEFC7394B44F}">
      <dgm:prSet/>
      <dgm:spPr/>
      <dgm:t>
        <a:bodyPr/>
        <a:lstStyle/>
        <a:p>
          <a:r>
            <a:rPr lang="en-US" b="1" dirty="0"/>
            <a:t>Cycle lanes </a:t>
          </a:r>
          <a:r>
            <a:rPr lang="en-US" dirty="0"/>
            <a:t>and parking facilities for (private) bicycles</a:t>
          </a:r>
          <a:endParaRPr lang="it-IT" dirty="0"/>
        </a:p>
      </dgm:t>
    </dgm:pt>
    <dgm:pt modelId="{41562C41-31FF-4DE7-8CD9-7AFD424650C5}" type="parTrans" cxnId="{6A092F4F-4C68-48E1-B0C7-5B67911AA2EF}">
      <dgm:prSet/>
      <dgm:spPr/>
      <dgm:t>
        <a:bodyPr/>
        <a:lstStyle/>
        <a:p>
          <a:endParaRPr lang="it-IT"/>
        </a:p>
      </dgm:t>
    </dgm:pt>
    <dgm:pt modelId="{4E893C82-E43A-4E69-9647-6A13ECC79C61}" type="sibTrans" cxnId="{6A092F4F-4C68-48E1-B0C7-5B67911AA2EF}">
      <dgm:prSet/>
      <dgm:spPr/>
      <dgm:t>
        <a:bodyPr/>
        <a:lstStyle/>
        <a:p>
          <a:endParaRPr lang="it-IT"/>
        </a:p>
      </dgm:t>
    </dgm:pt>
    <dgm:pt modelId="{A92BBC36-DE0E-4B37-BBD7-71FE8C4DEBC7}">
      <dgm:prSet/>
      <dgm:spPr/>
      <dgm:t>
        <a:bodyPr/>
        <a:lstStyle/>
        <a:p>
          <a:r>
            <a:rPr lang="en-US" b="1" dirty="0"/>
            <a:t>Pedestrian areas </a:t>
          </a:r>
          <a:r>
            <a:rPr lang="en-US" dirty="0"/>
            <a:t>and protected pedestrian paths for access/egress.</a:t>
          </a:r>
          <a:endParaRPr lang="it-IT" dirty="0"/>
        </a:p>
      </dgm:t>
    </dgm:pt>
    <dgm:pt modelId="{03ACC5DB-7B0A-4F3C-94AC-2BDC8B88DC0F}" type="parTrans" cxnId="{65126136-3E0D-4DB6-94FC-B5A6EB5BAAA7}">
      <dgm:prSet/>
      <dgm:spPr/>
      <dgm:t>
        <a:bodyPr/>
        <a:lstStyle/>
        <a:p>
          <a:endParaRPr lang="it-IT"/>
        </a:p>
      </dgm:t>
    </dgm:pt>
    <dgm:pt modelId="{621E9351-9C9E-4B2B-9754-C6282911DD9E}" type="sibTrans" cxnId="{65126136-3E0D-4DB6-94FC-B5A6EB5BAAA7}">
      <dgm:prSet/>
      <dgm:spPr/>
      <dgm:t>
        <a:bodyPr/>
        <a:lstStyle/>
        <a:p>
          <a:endParaRPr lang="it-IT"/>
        </a:p>
      </dgm:t>
    </dgm:pt>
    <dgm:pt modelId="{BD0B7494-E890-4D23-A7C3-E85C0B7E2EC7}">
      <dgm:prSet/>
      <dgm:spPr/>
      <dgm:t>
        <a:bodyPr/>
        <a:lstStyle/>
        <a:p>
          <a:r>
            <a:rPr lang="en-US" b="1" dirty="0"/>
            <a:t>Spaces adapted</a:t>
          </a:r>
          <a:r>
            <a:rPr lang="en-US" dirty="0"/>
            <a:t> to flows, free of architectural barriers</a:t>
          </a:r>
          <a:endParaRPr lang="it-IT" dirty="0"/>
        </a:p>
      </dgm:t>
    </dgm:pt>
    <dgm:pt modelId="{76CCD883-C636-46E0-B986-A0ED157BF057}" type="parTrans" cxnId="{F9FCCF88-DBFC-4E77-86B5-F39FE66BDF02}">
      <dgm:prSet/>
      <dgm:spPr/>
      <dgm:t>
        <a:bodyPr/>
        <a:lstStyle/>
        <a:p>
          <a:endParaRPr lang="it-IT"/>
        </a:p>
      </dgm:t>
    </dgm:pt>
    <dgm:pt modelId="{B1A8DDBF-E1DF-438B-93DC-9569096FD0EE}" type="sibTrans" cxnId="{F9FCCF88-DBFC-4E77-86B5-F39FE66BDF02}">
      <dgm:prSet/>
      <dgm:spPr/>
      <dgm:t>
        <a:bodyPr/>
        <a:lstStyle/>
        <a:p>
          <a:endParaRPr lang="it-IT"/>
        </a:p>
      </dgm:t>
    </dgm:pt>
    <dgm:pt modelId="{3575F477-08B0-49E4-B0E9-94342F21A868}">
      <dgm:prSet phldrT="[Testo]" custT="1"/>
      <dgm:spPr/>
      <dgm:t>
        <a:bodyPr/>
        <a:lstStyle/>
        <a:p>
          <a:endParaRPr lang="it-IT" sz="3600" dirty="0"/>
        </a:p>
      </dgm:t>
    </dgm:pt>
    <dgm:pt modelId="{950B65DF-FB30-4824-A767-46B72058E500}" type="parTrans" cxnId="{9716D379-BCBE-4062-A263-12AD7AB67C29}">
      <dgm:prSet/>
      <dgm:spPr/>
      <dgm:t>
        <a:bodyPr/>
        <a:lstStyle/>
        <a:p>
          <a:endParaRPr lang="it-IT"/>
        </a:p>
      </dgm:t>
    </dgm:pt>
    <dgm:pt modelId="{32710284-9DCC-4DCC-A5FC-B3240CDF7F58}" type="sibTrans" cxnId="{9716D379-BCBE-4062-A263-12AD7AB67C29}">
      <dgm:prSet/>
      <dgm:spPr/>
      <dgm:t>
        <a:bodyPr/>
        <a:lstStyle/>
        <a:p>
          <a:endParaRPr lang="it-IT"/>
        </a:p>
      </dgm:t>
    </dgm:pt>
    <dgm:pt modelId="{8056707E-1B99-4382-AACB-EB6C6BF6AD6E}">
      <dgm:prSet phldrT="[Testo]" custT="1"/>
      <dgm:spPr/>
      <dgm:t>
        <a:bodyPr/>
        <a:lstStyle/>
        <a:p>
          <a:endParaRPr lang="it-IT" sz="1800" dirty="0"/>
        </a:p>
      </dgm:t>
    </dgm:pt>
    <dgm:pt modelId="{8B8BF748-54B5-4849-9591-D1466DEFCC7E}" type="parTrans" cxnId="{B2F9420F-7A9C-4434-9DE0-95D54DE00CB0}">
      <dgm:prSet/>
      <dgm:spPr/>
      <dgm:t>
        <a:bodyPr/>
        <a:lstStyle/>
        <a:p>
          <a:endParaRPr lang="it-IT"/>
        </a:p>
      </dgm:t>
    </dgm:pt>
    <dgm:pt modelId="{5345CE1C-DD32-4139-89B8-86047B0C6CB6}" type="sibTrans" cxnId="{B2F9420F-7A9C-4434-9DE0-95D54DE00CB0}">
      <dgm:prSet/>
      <dgm:spPr/>
      <dgm:t>
        <a:bodyPr/>
        <a:lstStyle/>
        <a:p>
          <a:endParaRPr lang="it-IT"/>
        </a:p>
      </dgm:t>
    </dgm:pt>
    <dgm:pt modelId="{B52E62DC-754A-4656-8210-8AD37CBC15E4}" type="pres">
      <dgm:prSet presAssocID="{1D6C4740-C97D-43C9-A34F-717E94E685E3}" presName="Name0" presStyleCnt="0">
        <dgm:presLayoutVars>
          <dgm:dir/>
          <dgm:animLvl val="lvl"/>
          <dgm:resizeHandles val="exact"/>
        </dgm:presLayoutVars>
      </dgm:prSet>
      <dgm:spPr/>
    </dgm:pt>
    <dgm:pt modelId="{08270F91-77C9-48FE-B8AC-2CC4B0F9251B}" type="pres">
      <dgm:prSet presAssocID="{51E38A9C-B327-4E16-9A08-35F561E8CAC8}" presName="compositeNode" presStyleCnt="0">
        <dgm:presLayoutVars>
          <dgm:bulletEnabled val="1"/>
        </dgm:presLayoutVars>
      </dgm:prSet>
      <dgm:spPr/>
    </dgm:pt>
    <dgm:pt modelId="{718D00D6-7058-4A61-9521-682185C41750}" type="pres">
      <dgm:prSet presAssocID="{51E38A9C-B327-4E16-9A08-35F561E8CAC8}" presName="bgRect" presStyleLbl="node1" presStyleIdx="0" presStyleCnt="3" custLinFactNeighborX="-977" custLinFactNeighborY="1221"/>
      <dgm:spPr/>
    </dgm:pt>
    <dgm:pt modelId="{13911496-D9B4-4E73-893F-E723D0091CD5}" type="pres">
      <dgm:prSet presAssocID="{51E38A9C-B327-4E16-9A08-35F561E8CAC8}" presName="parentNode" presStyleLbl="node1" presStyleIdx="0" presStyleCnt="3">
        <dgm:presLayoutVars>
          <dgm:chMax val="0"/>
          <dgm:bulletEnabled val="1"/>
        </dgm:presLayoutVars>
      </dgm:prSet>
      <dgm:spPr/>
    </dgm:pt>
    <dgm:pt modelId="{63679FBD-A36B-40C0-A7E4-7FC092C55E29}" type="pres">
      <dgm:prSet presAssocID="{51E38A9C-B327-4E16-9A08-35F561E8CAC8}" presName="childNode" presStyleLbl="node1" presStyleIdx="0" presStyleCnt="3">
        <dgm:presLayoutVars>
          <dgm:bulletEnabled val="1"/>
        </dgm:presLayoutVars>
      </dgm:prSet>
      <dgm:spPr/>
    </dgm:pt>
    <dgm:pt modelId="{19E69199-068F-4F87-8578-73B359F4493F}" type="pres">
      <dgm:prSet presAssocID="{F25753EB-1127-466C-B53B-F44C49C077FB}" presName="hSp" presStyleCnt="0"/>
      <dgm:spPr/>
    </dgm:pt>
    <dgm:pt modelId="{42020A5A-3669-49E8-8F82-B54D38588166}" type="pres">
      <dgm:prSet presAssocID="{F25753EB-1127-466C-B53B-F44C49C077FB}" presName="vProcSp" presStyleCnt="0"/>
      <dgm:spPr/>
    </dgm:pt>
    <dgm:pt modelId="{D280D053-CDDB-4DDC-88A2-CB31D961C7B9}" type="pres">
      <dgm:prSet presAssocID="{F25753EB-1127-466C-B53B-F44C49C077FB}" presName="vSp1" presStyleCnt="0"/>
      <dgm:spPr/>
    </dgm:pt>
    <dgm:pt modelId="{45ABC40A-B1B4-4FB7-9717-D2CC3D86286A}" type="pres">
      <dgm:prSet presAssocID="{F25753EB-1127-466C-B53B-F44C49C077FB}" presName="simulatedConn" presStyleLbl="solidFgAcc1" presStyleIdx="0" presStyleCnt="2"/>
      <dgm:spPr/>
    </dgm:pt>
    <dgm:pt modelId="{720B5319-64F8-4F3C-88A5-39CAE48AD73C}" type="pres">
      <dgm:prSet presAssocID="{F25753EB-1127-466C-B53B-F44C49C077FB}" presName="vSp2" presStyleCnt="0"/>
      <dgm:spPr/>
    </dgm:pt>
    <dgm:pt modelId="{ACB6486D-D4B4-470C-86E3-548488D60E2B}" type="pres">
      <dgm:prSet presAssocID="{F25753EB-1127-466C-B53B-F44C49C077FB}" presName="sibTrans" presStyleCnt="0"/>
      <dgm:spPr/>
    </dgm:pt>
    <dgm:pt modelId="{8023C797-FFF6-4B2A-AF8B-81D15666D106}" type="pres">
      <dgm:prSet presAssocID="{D1B8D362-8C5A-47C8-8D3D-D6B083E9834E}" presName="compositeNode" presStyleCnt="0">
        <dgm:presLayoutVars>
          <dgm:bulletEnabled val="1"/>
        </dgm:presLayoutVars>
      </dgm:prSet>
      <dgm:spPr/>
    </dgm:pt>
    <dgm:pt modelId="{6969C6E7-66BF-4D29-AC1C-138D12EC344B}" type="pres">
      <dgm:prSet presAssocID="{D1B8D362-8C5A-47C8-8D3D-D6B083E9834E}" presName="bgRect" presStyleLbl="node1" presStyleIdx="1" presStyleCnt="3"/>
      <dgm:spPr/>
    </dgm:pt>
    <dgm:pt modelId="{DF73F79C-5CEF-4155-A002-7EC691F49E06}" type="pres">
      <dgm:prSet presAssocID="{D1B8D362-8C5A-47C8-8D3D-D6B083E9834E}" presName="parentNode" presStyleLbl="node1" presStyleIdx="1" presStyleCnt="3">
        <dgm:presLayoutVars>
          <dgm:chMax val="0"/>
          <dgm:bulletEnabled val="1"/>
        </dgm:presLayoutVars>
      </dgm:prSet>
      <dgm:spPr/>
    </dgm:pt>
    <dgm:pt modelId="{9BBFC4C0-5C81-4DC1-A6F3-DCD6E53AC569}" type="pres">
      <dgm:prSet presAssocID="{D1B8D362-8C5A-47C8-8D3D-D6B083E9834E}" presName="childNode" presStyleLbl="node1" presStyleIdx="1" presStyleCnt="3">
        <dgm:presLayoutVars>
          <dgm:bulletEnabled val="1"/>
        </dgm:presLayoutVars>
      </dgm:prSet>
      <dgm:spPr/>
    </dgm:pt>
    <dgm:pt modelId="{643AA03F-74BE-4D30-841D-CFD77F1424A7}" type="pres">
      <dgm:prSet presAssocID="{BE257704-6A30-41BD-90FE-565968C1B0F7}" presName="hSp" presStyleCnt="0"/>
      <dgm:spPr/>
    </dgm:pt>
    <dgm:pt modelId="{B675BED8-0237-44B1-B4D2-B71D427EE0DB}" type="pres">
      <dgm:prSet presAssocID="{BE257704-6A30-41BD-90FE-565968C1B0F7}" presName="vProcSp" presStyleCnt="0"/>
      <dgm:spPr/>
    </dgm:pt>
    <dgm:pt modelId="{B70A9FC9-8D05-415E-BE9F-C9CF203657EC}" type="pres">
      <dgm:prSet presAssocID="{BE257704-6A30-41BD-90FE-565968C1B0F7}" presName="vSp1" presStyleCnt="0"/>
      <dgm:spPr/>
    </dgm:pt>
    <dgm:pt modelId="{6AA50049-E644-4AA1-9C04-5ED16FF9B1B0}" type="pres">
      <dgm:prSet presAssocID="{BE257704-6A30-41BD-90FE-565968C1B0F7}" presName="simulatedConn" presStyleLbl="solidFgAcc1" presStyleIdx="1" presStyleCnt="2"/>
      <dgm:spPr/>
    </dgm:pt>
    <dgm:pt modelId="{C37E6AFF-87E1-44BA-887E-9E5C9EF76F9A}" type="pres">
      <dgm:prSet presAssocID="{BE257704-6A30-41BD-90FE-565968C1B0F7}" presName="vSp2" presStyleCnt="0"/>
      <dgm:spPr/>
    </dgm:pt>
    <dgm:pt modelId="{AC8A16D1-6D5F-4948-8621-3EB7DC628F95}" type="pres">
      <dgm:prSet presAssocID="{BE257704-6A30-41BD-90FE-565968C1B0F7}" presName="sibTrans" presStyleCnt="0"/>
      <dgm:spPr/>
    </dgm:pt>
    <dgm:pt modelId="{326494DD-AC07-42F9-92AA-82B770408E87}" type="pres">
      <dgm:prSet presAssocID="{214CF174-A617-43AE-81D3-F919E8F28F9C}" presName="compositeNode" presStyleCnt="0">
        <dgm:presLayoutVars>
          <dgm:bulletEnabled val="1"/>
        </dgm:presLayoutVars>
      </dgm:prSet>
      <dgm:spPr/>
    </dgm:pt>
    <dgm:pt modelId="{45EDCA47-9532-4504-904C-D8F93FDEEB35}" type="pres">
      <dgm:prSet presAssocID="{214CF174-A617-43AE-81D3-F919E8F28F9C}" presName="bgRect" presStyleLbl="node1" presStyleIdx="2" presStyleCnt="3"/>
      <dgm:spPr/>
    </dgm:pt>
    <dgm:pt modelId="{7A3BA410-FD27-4D3C-81DA-903602A2C5D0}" type="pres">
      <dgm:prSet presAssocID="{214CF174-A617-43AE-81D3-F919E8F28F9C}" presName="parentNode" presStyleLbl="node1" presStyleIdx="2" presStyleCnt="3">
        <dgm:presLayoutVars>
          <dgm:chMax val="0"/>
          <dgm:bulletEnabled val="1"/>
        </dgm:presLayoutVars>
      </dgm:prSet>
      <dgm:spPr/>
    </dgm:pt>
    <dgm:pt modelId="{BB39CC8C-7A9F-4317-8AE7-29BEA990FFB4}" type="pres">
      <dgm:prSet presAssocID="{214CF174-A617-43AE-81D3-F919E8F28F9C}" presName="childNode" presStyleLbl="node1" presStyleIdx="2" presStyleCnt="3">
        <dgm:presLayoutVars>
          <dgm:bulletEnabled val="1"/>
        </dgm:presLayoutVars>
      </dgm:prSet>
      <dgm:spPr/>
    </dgm:pt>
  </dgm:ptLst>
  <dgm:cxnLst>
    <dgm:cxn modelId="{1D2DAE01-9697-4E6A-8B3C-CA452E20D325}" srcId="{1D6C4740-C97D-43C9-A34F-717E94E685E3}" destId="{214CF174-A617-43AE-81D3-F919E8F28F9C}" srcOrd="2" destOrd="0" parTransId="{71CC42AE-9732-4F0A-9EAC-54044EA898B3}" sibTransId="{7B8E917E-2420-4073-BAFC-65E3B3D97E66}"/>
    <dgm:cxn modelId="{C613A206-2119-46F3-9858-BE63C728666B}" type="presOf" srcId="{BD0B7494-E890-4D23-A7C3-E85C0B7E2EC7}" destId="{9BBFC4C0-5C81-4DC1-A6F3-DCD6E53AC569}" srcOrd="0" destOrd="5" presId="urn:microsoft.com/office/officeart/2005/8/layout/hProcess7"/>
    <dgm:cxn modelId="{B2F9420F-7A9C-4434-9DE0-95D54DE00CB0}" srcId="{214CF174-A617-43AE-81D3-F919E8F28F9C}" destId="{8056707E-1B99-4382-AACB-EB6C6BF6AD6E}" srcOrd="2" destOrd="0" parTransId="{8B8BF748-54B5-4849-9591-D1466DEFCC7E}" sibTransId="{5345CE1C-DD32-4139-89B8-86047B0C6CB6}"/>
    <dgm:cxn modelId="{6F01C50F-ED91-4DFA-B61F-E37422194DA9}" srcId="{51E38A9C-B327-4E16-9A08-35F561E8CAC8}" destId="{639A0DF3-7900-45BB-B08B-70EAF701C199}" srcOrd="0" destOrd="0" parTransId="{D8AF8780-5CB4-45DB-AC54-1C93B10CF887}" sibTransId="{8A265792-DEC7-4982-8066-9F7971B4CCFD}"/>
    <dgm:cxn modelId="{DAE5A913-ABA1-4B3E-B2B8-5F29FFA99F9E}" type="presOf" srcId="{7097F853-B7A4-4305-A4F8-AAFC6CAC82B5}" destId="{63679FBD-A36B-40C0-A7E4-7FC092C55E29}" srcOrd="0" destOrd="1" presId="urn:microsoft.com/office/officeart/2005/8/layout/hProcess7"/>
    <dgm:cxn modelId="{82877520-3B10-4657-AC88-EFF8ADF1CB1F}" srcId="{1D6C4740-C97D-43C9-A34F-717E94E685E3}" destId="{D1B8D362-8C5A-47C8-8D3D-D6B083E9834E}" srcOrd="1" destOrd="0" parTransId="{A1CA7A27-3CD8-40BA-B88E-536220040F0E}" sibTransId="{BE257704-6A30-41BD-90FE-565968C1B0F7}"/>
    <dgm:cxn modelId="{66D76727-F3B9-4A90-B19E-0C8C16EED77E}" type="presOf" srcId="{D1B8D362-8C5A-47C8-8D3D-D6B083E9834E}" destId="{6969C6E7-66BF-4D29-AC1C-138D12EC344B}" srcOrd="0" destOrd="0" presId="urn:microsoft.com/office/officeart/2005/8/layout/hProcess7"/>
    <dgm:cxn modelId="{66EDE32A-9669-40EA-B2CA-2CA8067EEFBF}" srcId="{51E38A9C-B327-4E16-9A08-35F561E8CAC8}" destId="{F6B2B5A6-8413-4BC5-87D2-F36CA8CEA3BB}" srcOrd="4" destOrd="0" parTransId="{FB95DC73-7A55-4BFC-BE40-D48D64E3A0E2}" sibTransId="{B477C086-35C0-4F69-AEEF-ECA6689F52BF}"/>
    <dgm:cxn modelId="{A8AAD42C-F3DA-4FBD-A714-1D55871B480A}" type="presOf" srcId="{639A0DF3-7900-45BB-B08B-70EAF701C199}" destId="{63679FBD-A36B-40C0-A7E4-7FC092C55E29}" srcOrd="0" destOrd="0" presId="urn:microsoft.com/office/officeart/2005/8/layout/hProcess7"/>
    <dgm:cxn modelId="{3A94C92F-1839-4F48-944C-345E96B54779}" type="presOf" srcId="{3575F477-08B0-49E4-B0E9-94342F21A868}" destId="{BB39CC8C-7A9F-4317-8AE7-29BEA990FFB4}" srcOrd="0" destOrd="1" presId="urn:microsoft.com/office/officeart/2005/8/layout/hProcess7"/>
    <dgm:cxn modelId="{15277933-B199-479F-8924-770EC1DDEFC6}" srcId="{51E38A9C-B327-4E16-9A08-35F561E8CAC8}" destId="{802010C1-B1D1-4961-8C1E-E71BAD1332E2}" srcOrd="3" destOrd="0" parTransId="{3473C827-40F4-43DF-99EE-238F9FC9AF43}" sibTransId="{3FE5C1DB-AFA6-41E8-B9C0-72B13594971F}"/>
    <dgm:cxn modelId="{4EFD0035-B1FD-4148-A7E4-082589FDF545}" type="presOf" srcId="{8056707E-1B99-4382-AACB-EB6C6BF6AD6E}" destId="{BB39CC8C-7A9F-4317-8AE7-29BEA990FFB4}" srcOrd="0" destOrd="2" presId="urn:microsoft.com/office/officeart/2005/8/layout/hProcess7"/>
    <dgm:cxn modelId="{65126136-3E0D-4DB6-94FC-B5A6EB5BAAA7}" srcId="{D1B8D362-8C5A-47C8-8D3D-D6B083E9834E}" destId="{A92BBC36-DE0E-4B37-BBD7-71FE8C4DEBC7}" srcOrd="4" destOrd="0" parTransId="{03ACC5DB-7B0A-4F3C-94AC-2BDC8B88DC0F}" sibTransId="{621E9351-9C9E-4B2B-9754-C6282911DD9E}"/>
    <dgm:cxn modelId="{A3F06A38-4010-44A9-B201-2ED0DE1530B7}" type="presOf" srcId="{214CF174-A617-43AE-81D3-F919E8F28F9C}" destId="{7A3BA410-FD27-4D3C-81DA-903602A2C5D0}" srcOrd="1" destOrd="0" presId="urn:microsoft.com/office/officeart/2005/8/layout/hProcess7"/>
    <dgm:cxn modelId="{1BA3CE49-44CB-4601-8FDB-52B5F0D53E5D}" srcId="{51E38A9C-B327-4E16-9A08-35F561E8CAC8}" destId="{7097F853-B7A4-4305-A4F8-AAFC6CAC82B5}" srcOrd="1" destOrd="0" parTransId="{7238E705-D72B-479F-90A2-CDFC99B5CB2B}" sibTransId="{AEE88BC5-7F28-44B0-AEDF-DBEDD372E70A}"/>
    <dgm:cxn modelId="{10E0024F-4398-447D-B150-24BC660A57F4}" srcId="{51E38A9C-B327-4E16-9A08-35F561E8CAC8}" destId="{D5BC1B67-2DD2-4165-A0A9-19C63CE1FAEB}" srcOrd="2" destOrd="0" parTransId="{37E7CA51-C3E7-430C-8EA9-12EE450E1175}" sibTransId="{8A73BA1D-8AF5-4CC4-9ED9-DB57E487B5EA}"/>
    <dgm:cxn modelId="{6A092F4F-4C68-48E1-B0C7-5B67911AA2EF}" srcId="{D1B8D362-8C5A-47C8-8D3D-D6B083E9834E}" destId="{4BA852B4-CA05-4F41-A898-DEFC7394B44F}" srcOrd="3" destOrd="0" parTransId="{41562C41-31FF-4DE7-8CD9-7AFD424650C5}" sibTransId="{4E893C82-E43A-4E69-9647-6A13ECC79C61}"/>
    <dgm:cxn modelId="{2465D051-C639-481B-A7C8-79EEFD0BF3C2}" srcId="{D1B8D362-8C5A-47C8-8D3D-D6B083E9834E}" destId="{94385C3A-8413-41D8-A465-106E18B06A15}" srcOrd="2" destOrd="0" parTransId="{F2023F8F-2248-4164-A572-1F1160C1948E}" sibTransId="{40B11DBC-FE32-4B32-AF44-680C6F04611C}"/>
    <dgm:cxn modelId="{7F1D6956-7026-4008-80EF-B9ADBCD7C1FA}" type="presOf" srcId="{51E38A9C-B327-4E16-9A08-35F561E8CAC8}" destId="{718D00D6-7058-4A61-9521-682185C41750}" srcOrd="0" destOrd="0" presId="urn:microsoft.com/office/officeart/2005/8/layout/hProcess7"/>
    <dgm:cxn modelId="{5E08575D-3258-407A-B80A-FF092723880F}" type="presOf" srcId="{D5BC1B67-2DD2-4165-A0A9-19C63CE1FAEB}" destId="{63679FBD-A36B-40C0-A7E4-7FC092C55E29}" srcOrd="0" destOrd="2" presId="urn:microsoft.com/office/officeart/2005/8/layout/hProcess7"/>
    <dgm:cxn modelId="{61925564-5468-4F7E-B57B-4116092E72E7}" srcId="{D1B8D362-8C5A-47C8-8D3D-D6B083E9834E}" destId="{5F5F425F-3793-452B-95F9-71BEE283DE94}" srcOrd="1" destOrd="0" parTransId="{79EFD724-1CA0-492C-90FF-4F1CBF739F02}" sibTransId="{884D6DA8-D790-4030-B4AF-D5CDF3A8CADF}"/>
    <dgm:cxn modelId="{1D796670-E5F1-4607-B8D3-D63ACDBF1D12}" type="presOf" srcId="{3A2B759D-B541-4110-B9C5-4871B7CE2EDE}" destId="{9BBFC4C0-5C81-4DC1-A6F3-DCD6E53AC569}" srcOrd="0" destOrd="0" presId="urn:microsoft.com/office/officeart/2005/8/layout/hProcess7"/>
    <dgm:cxn modelId="{9791C770-C9DB-46B3-8784-1A1481F3735A}" srcId="{214CF174-A617-43AE-81D3-F919E8F28F9C}" destId="{7BA81DC2-8FBE-4177-AB58-32DE43EF389A}" srcOrd="0" destOrd="0" parTransId="{A424ED7D-DE59-4833-A132-F5877DED72CB}" sibTransId="{1407B035-C2F3-4624-9DF5-2C734FADA7B5}"/>
    <dgm:cxn modelId="{183C0C75-17D5-4FDF-A65C-4B68731986C8}" type="presOf" srcId="{D1B8D362-8C5A-47C8-8D3D-D6B083E9834E}" destId="{DF73F79C-5CEF-4155-A002-7EC691F49E06}" srcOrd="1" destOrd="0" presId="urn:microsoft.com/office/officeart/2005/8/layout/hProcess7"/>
    <dgm:cxn modelId="{8BF41376-53E0-4308-9900-601227F8A095}" type="presOf" srcId="{802010C1-B1D1-4961-8C1E-E71BAD1332E2}" destId="{63679FBD-A36B-40C0-A7E4-7FC092C55E29}" srcOrd="0" destOrd="3" presId="urn:microsoft.com/office/officeart/2005/8/layout/hProcess7"/>
    <dgm:cxn modelId="{9716D379-BCBE-4062-A263-12AD7AB67C29}" srcId="{214CF174-A617-43AE-81D3-F919E8F28F9C}" destId="{3575F477-08B0-49E4-B0E9-94342F21A868}" srcOrd="1" destOrd="0" parTransId="{950B65DF-FB30-4824-A767-46B72058E500}" sibTransId="{32710284-9DCC-4DCC-A5FC-B3240CDF7F58}"/>
    <dgm:cxn modelId="{F9FCCF88-DBFC-4E77-86B5-F39FE66BDF02}" srcId="{D1B8D362-8C5A-47C8-8D3D-D6B083E9834E}" destId="{BD0B7494-E890-4D23-A7C3-E85C0B7E2EC7}" srcOrd="5" destOrd="0" parTransId="{76CCD883-C636-46E0-B986-A0ED157BF057}" sibTransId="{B1A8DDBF-E1DF-438B-93DC-9569096FD0EE}"/>
    <dgm:cxn modelId="{9D71AA8B-C3F1-47B2-8078-8B3C4BD6EFE3}" type="presOf" srcId="{A92BBC36-DE0E-4B37-BBD7-71FE8C4DEBC7}" destId="{9BBFC4C0-5C81-4DC1-A6F3-DCD6E53AC569}" srcOrd="0" destOrd="4" presId="urn:microsoft.com/office/officeart/2005/8/layout/hProcess7"/>
    <dgm:cxn modelId="{C72FB695-4A63-4BFF-A7C0-F1747C1C6ABE}" type="presOf" srcId="{4BA852B4-CA05-4F41-A898-DEFC7394B44F}" destId="{9BBFC4C0-5C81-4DC1-A6F3-DCD6E53AC569}" srcOrd="0" destOrd="3" presId="urn:microsoft.com/office/officeart/2005/8/layout/hProcess7"/>
    <dgm:cxn modelId="{4D16ED9E-A620-40CD-B29A-D7DAA4BD1ED5}" type="presOf" srcId="{51E38A9C-B327-4E16-9A08-35F561E8CAC8}" destId="{13911496-D9B4-4E73-893F-E723D0091CD5}" srcOrd="1" destOrd="0" presId="urn:microsoft.com/office/officeart/2005/8/layout/hProcess7"/>
    <dgm:cxn modelId="{EB2ABDA1-D64F-4BE7-8DB9-F24489D9B456}" type="presOf" srcId="{5F5F425F-3793-452B-95F9-71BEE283DE94}" destId="{9BBFC4C0-5C81-4DC1-A6F3-DCD6E53AC569}" srcOrd="0" destOrd="1" presId="urn:microsoft.com/office/officeart/2005/8/layout/hProcess7"/>
    <dgm:cxn modelId="{86E240B9-20E2-48EC-A34F-5C9FDA6025CB}" type="presOf" srcId="{F6B2B5A6-8413-4BC5-87D2-F36CA8CEA3BB}" destId="{63679FBD-A36B-40C0-A7E4-7FC092C55E29}" srcOrd="0" destOrd="4" presId="urn:microsoft.com/office/officeart/2005/8/layout/hProcess7"/>
    <dgm:cxn modelId="{CF5D77C3-D163-41A5-9186-0E7150E5CF54}" type="presOf" srcId="{1D6C4740-C97D-43C9-A34F-717E94E685E3}" destId="{B52E62DC-754A-4656-8210-8AD37CBC15E4}" srcOrd="0" destOrd="0" presId="urn:microsoft.com/office/officeart/2005/8/layout/hProcess7"/>
    <dgm:cxn modelId="{F484F5D0-0D05-4324-B37B-643C8642F707}" srcId="{D1B8D362-8C5A-47C8-8D3D-D6B083E9834E}" destId="{3A2B759D-B541-4110-B9C5-4871B7CE2EDE}" srcOrd="0" destOrd="0" parTransId="{21676507-B480-4F16-866E-F71F67B54F82}" sibTransId="{AB2C79A9-24F2-4A81-BDDB-0543CBC002FC}"/>
    <dgm:cxn modelId="{14F245D3-2873-47FC-91AF-98FC2537B09C}" type="presOf" srcId="{94385C3A-8413-41D8-A465-106E18B06A15}" destId="{9BBFC4C0-5C81-4DC1-A6F3-DCD6E53AC569}" srcOrd="0" destOrd="2" presId="urn:microsoft.com/office/officeart/2005/8/layout/hProcess7"/>
    <dgm:cxn modelId="{2635A3E9-D7CE-49CE-BA3F-8F4A33403F73}" srcId="{1D6C4740-C97D-43C9-A34F-717E94E685E3}" destId="{51E38A9C-B327-4E16-9A08-35F561E8CAC8}" srcOrd="0" destOrd="0" parTransId="{69975FE3-8B59-4BC9-B8FB-44AC4A1A1ED5}" sibTransId="{F25753EB-1127-466C-B53B-F44C49C077FB}"/>
    <dgm:cxn modelId="{F72707EC-1A63-45BB-BFD0-4CDA52B94AF2}" type="presOf" srcId="{214CF174-A617-43AE-81D3-F919E8F28F9C}" destId="{45EDCA47-9532-4504-904C-D8F93FDEEB35}" srcOrd="0" destOrd="0" presId="urn:microsoft.com/office/officeart/2005/8/layout/hProcess7"/>
    <dgm:cxn modelId="{7EEB4DFD-C083-4725-AA8E-0D3246C70CBF}" type="presOf" srcId="{7BA81DC2-8FBE-4177-AB58-32DE43EF389A}" destId="{BB39CC8C-7A9F-4317-8AE7-29BEA990FFB4}" srcOrd="0" destOrd="0" presId="urn:microsoft.com/office/officeart/2005/8/layout/hProcess7"/>
    <dgm:cxn modelId="{D970A70C-2434-4890-AE5C-28B9BB2B605C}" type="presParOf" srcId="{B52E62DC-754A-4656-8210-8AD37CBC15E4}" destId="{08270F91-77C9-48FE-B8AC-2CC4B0F9251B}" srcOrd="0" destOrd="0" presId="urn:microsoft.com/office/officeart/2005/8/layout/hProcess7"/>
    <dgm:cxn modelId="{672CC796-14E3-433A-AB39-F5B37541CE78}" type="presParOf" srcId="{08270F91-77C9-48FE-B8AC-2CC4B0F9251B}" destId="{718D00D6-7058-4A61-9521-682185C41750}" srcOrd="0" destOrd="0" presId="urn:microsoft.com/office/officeart/2005/8/layout/hProcess7"/>
    <dgm:cxn modelId="{EF9C85F1-C422-46E2-8128-056B4FB60B60}" type="presParOf" srcId="{08270F91-77C9-48FE-B8AC-2CC4B0F9251B}" destId="{13911496-D9B4-4E73-893F-E723D0091CD5}" srcOrd="1" destOrd="0" presId="urn:microsoft.com/office/officeart/2005/8/layout/hProcess7"/>
    <dgm:cxn modelId="{B85BABB4-65BB-4D8E-99B7-4B465F2E082E}" type="presParOf" srcId="{08270F91-77C9-48FE-B8AC-2CC4B0F9251B}" destId="{63679FBD-A36B-40C0-A7E4-7FC092C55E29}" srcOrd="2" destOrd="0" presId="urn:microsoft.com/office/officeart/2005/8/layout/hProcess7"/>
    <dgm:cxn modelId="{EAAD1EF7-191E-4EDD-BD90-AC26DD1B98C7}" type="presParOf" srcId="{B52E62DC-754A-4656-8210-8AD37CBC15E4}" destId="{19E69199-068F-4F87-8578-73B359F4493F}" srcOrd="1" destOrd="0" presId="urn:microsoft.com/office/officeart/2005/8/layout/hProcess7"/>
    <dgm:cxn modelId="{AF848B53-4E9C-4A94-BB64-7F5AB8720FDA}" type="presParOf" srcId="{B52E62DC-754A-4656-8210-8AD37CBC15E4}" destId="{42020A5A-3669-49E8-8F82-B54D38588166}" srcOrd="2" destOrd="0" presId="urn:microsoft.com/office/officeart/2005/8/layout/hProcess7"/>
    <dgm:cxn modelId="{C76C482F-AB04-404C-9B40-D50232BB7407}" type="presParOf" srcId="{42020A5A-3669-49E8-8F82-B54D38588166}" destId="{D280D053-CDDB-4DDC-88A2-CB31D961C7B9}" srcOrd="0" destOrd="0" presId="urn:microsoft.com/office/officeart/2005/8/layout/hProcess7"/>
    <dgm:cxn modelId="{971FD419-9B74-4270-A97F-6EEEC101250D}" type="presParOf" srcId="{42020A5A-3669-49E8-8F82-B54D38588166}" destId="{45ABC40A-B1B4-4FB7-9717-D2CC3D86286A}" srcOrd="1" destOrd="0" presId="urn:microsoft.com/office/officeart/2005/8/layout/hProcess7"/>
    <dgm:cxn modelId="{22991925-58EC-450A-BBD5-012C312E5F11}" type="presParOf" srcId="{42020A5A-3669-49E8-8F82-B54D38588166}" destId="{720B5319-64F8-4F3C-88A5-39CAE48AD73C}" srcOrd="2" destOrd="0" presId="urn:microsoft.com/office/officeart/2005/8/layout/hProcess7"/>
    <dgm:cxn modelId="{7CD541F1-4D02-4FE3-A663-EC2F6AD6573B}" type="presParOf" srcId="{B52E62DC-754A-4656-8210-8AD37CBC15E4}" destId="{ACB6486D-D4B4-470C-86E3-548488D60E2B}" srcOrd="3" destOrd="0" presId="urn:microsoft.com/office/officeart/2005/8/layout/hProcess7"/>
    <dgm:cxn modelId="{28902F48-3ED6-4EF0-826A-34F5D9BE948C}" type="presParOf" srcId="{B52E62DC-754A-4656-8210-8AD37CBC15E4}" destId="{8023C797-FFF6-4B2A-AF8B-81D15666D106}" srcOrd="4" destOrd="0" presId="urn:microsoft.com/office/officeart/2005/8/layout/hProcess7"/>
    <dgm:cxn modelId="{67762DC6-8FCF-4659-BEB5-AA6B2B3B3388}" type="presParOf" srcId="{8023C797-FFF6-4B2A-AF8B-81D15666D106}" destId="{6969C6E7-66BF-4D29-AC1C-138D12EC344B}" srcOrd="0" destOrd="0" presId="urn:microsoft.com/office/officeart/2005/8/layout/hProcess7"/>
    <dgm:cxn modelId="{09205C9C-99B2-44B1-AB96-4814361C404D}" type="presParOf" srcId="{8023C797-FFF6-4B2A-AF8B-81D15666D106}" destId="{DF73F79C-5CEF-4155-A002-7EC691F49E06}" srcOrd="1" destOrd="0" presId="urn:microsoft.com/office/officeart/2005/8/layout/hProcess7"/>
    <dgm:cxn modelId="{941084CE-6034-4C46-BD96-CF6AAB9ACA7A}" type="presParOf" srcId="{8023C797-FFF6-4B2A-AF8B-81D15666D106}" destId="{9BBFC4C0-5C81-4DC1-A6F3-DCD6E53AC569}" srcOrd="2" destOrd="0" presId="urn:microsoft.com/office/officeart/2005/8/layout/hProcess7"/>
    <dgm:cxn modelId="{8D421DC9-2E68-4342-805D-B85BD2752832}" type="presParOf" srcId="{B52E62DC-754A-4656-8210-8AD37CBC15E4}" destId="{643AA03F-74BE-4D30-841D-CFD77F1424A7}" srcOrd="5" destOrd="0" presId="urn:microsoft.com/office/officeart/2005/8/layout/hProcess7"/>
    <dgm:cxn modelId="{70169B68-84F9-4768-8A3D-7BC217681B33}" type="presParOf" srcId="{B52E62DC-754A-4656-8210-8AD37CBC15E4}" destId="{B675BED8-0237-44B1-B4D2-B71D427EE0DB}" srcOrd="6" destOrd="0" presId="urn:microsoft.com/office/officeart/2005/8/layout/hProcess7"/>
    <dgm:cxn modelId="{BDA8C80C-1442-4E48-98C5-C74E783200E8}" type="presParOf" srcId="{B675BED8-0237-44B1-B4D2-B71D427EE0DB}" destId="{B70A9FC9-8D05-415E-BE9F-C9CF203657EC}" srcOrd="0" destOrd="0" presId="urn:microsoft.com/office/officeart/2005/8/layout/hProcess7"/>
    <dgm:cxn modelId="{3FCD3E3E-BA97-4BD0-9D13-E2E73475FEA2}" type="presParOf" srcId="{B675BED8-0237-44B1-B4D2-B71D427EE0DB}" destId="{6AA50049-E644-4AA1-9C04-5ED16FF9B1B0}" srcOrd="1" destOrd="0" presId="urn:microsoft.com/office/officeart/2005/8/layout/hProcess7"/>
    <dgm:cxn modelId="{883B06DA-376C-4716-96E7-FEEA5694913D}" type="presParOf" srcId="{B675BED8-0237-44B1-B4D2-B71D427EE0DB}" destId="{C37E6AFF-87E1-44BA-887E-9E5C9EF76F9A}" srcOrd="2" destOrd="0" presId="urn:microsoft.com/office/officeart/2005/8/layout/hProcess7"/>
    <dgm:cxn modelId="{3FE49DE9-E28F-433C-A914-AB85F1126C59}" type="presParOf" srcId="{B52E62DC-754A-4656-8210-8AD37CBC15E4}" destId="{AC8A16D1-6D5F-4948-8621-3EB7DC628F95}" srcOrd="7" destOrd="0" presId="urn:microsoft.com/office/officeart/2005/8/layout/hProcess7"/>
    <dgm:cxn modelId="{FF4647AA-6AD4-461B-8622-A0AD9EF15962}" type="presParOf" srcId="{B52E62DC-754A-4656-8210-8AD37CBC15E4}" destId="{326494DD-AC07-42F9-92AA-82B770408E87}" srcOrd="8" destOrd="0" presId="urn:microsoft.com/office/officeart/2005/8/layout/hProcess7"/>
    <dgm:cxn modelId="{571812EE-9FCD-4502-8514-E5489510F1DC}" type="presParOf" srcId="{326494DD-AC07-42F9-92AA-82B770408E87}" destId="{45EDCA47-9532-4504-904C-D8F93FDEEB35}" srcOrd="0" destOrd="0" presId="urn:microsoft.com/office/officeart/2005/8/layout/hProcess7"/>
    <dgm:cxn modelId="{6524A229-69C4-47EE-959F-A09CC0AAD2D0}" type="presParOf" srcId="{326494DD-AC07-42F9-92AA-82B770408E87}" destId="{7A3BA410-FD27-4D3C-81DA-903602A2C5D0}" srcOrd="1" destOrd="0" presId="urn:microsoft.com/office/officeart/2005/8/layout/hProcess7"/>
    <dgm:cxn modelId="{FF97F6FD-835E-4010-8387-1D7253140D10}" type="presParOf" srcId="{326494DD-AC07-42F9-92AA-82B770408E87}" destId="{BB39CC8C-7A9F-4317-8AE7-29BEA990FFB4}" srcOrd="2" destOrd="0" presId="urn:microsoft.com/office/officeart/2005/8/layout/hProcess7"/>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1D6C4740-C97D-43C9-A34F-717E94E685E3}" type="doc">
      <dgm:prSet loTypeId="urn:microsoft.com/office/officeart/2005/8/layout/hProcess7" loCatId="list" qsTypeId="urn:microsoft.com/office/officeart/2005/8/quickstyle/simple1" qsCatId="simple" csTypeId="urn:microsoft.com/office/officeart/2005/8/colors/accent1_2" csCatId="accent1" phldr="1"/>
      <dgm:spPr/>
      <dgm:t>
        <a:bodyPr/>
        <a:lstStyle/>
        <a:p>
          <a:endParaRPr lang="it-IT"/>
        </a:p>
      </dgm:t>
    </dgm:pt>
    <dgm:pt modelId="{51E38A9C-B327-4E16-9A08-35F561E8CAC8}">
      <dgm:prSet phldrT="[Testo]"/>
      <dgm:spPr>
        <a:solidFill>
          <a:srgbClr val="41719C"/>
        </a:solidFill>
      </dgm:spPr>
      <dgm:t>
        <a:bodyPr/>
        <a:lstStyle/>
        <a:p>
          <a:r>
            <a:rPr lang="it-IT" b="1" dirty="0" err="1"/>
            <a:t>Strategies</a:t>
          </a:r>
          <a:r>
            <a:rPr lang="it-IT" b="1" dirty="0"/>
            <a:t> and </a:t>
          </a:r>
          <a:r>
            <a:rPr lang="it-IT" b="1" dirty="0" err="1"/>
            <a:t>policies</a:t>
          </a:r>
          <a:endParaRPr lang="it-IT" dirty="0"/>
        </a:p>
      </dgm:t>
    </dgm:pt>
    <dgm:pt modelId="{69975FE3-8B59-4BC9-B8FB-44AC4A1A1ED5}" type="parTrans" cxnId="{2635A3E9-D7CE-49CE-BA3F-8F4A33403F73}">
      <dgm:prSet/>
      <dgm:spPr/>
      <dgm:t>
        <a:bodyPr/>
        <a:lstStyle/>
        <a:p>
          <a:endParaRPr lang="it-IT"/>
        </a:p>
      </dgm:t>
    </dgm:pt>
    <dgm:pt modelId="{F25753EB-1127-466C-B53B-F44C49C077FB}" type="sibTrans" cxnId="{2635A3E9-D7CE-49CE-BA3F-8F4A33403F73}">
      <dgm:prSet/>
      <dgm:spPr/>
      <dgm:t>
        <a:bodyPr/>
        <a:lstStyle/>
        <a:p>
          <a:endParaRPr lang="it-IT"/>
        </a:p>
      </dgm:t>
    </dgm:pt>
    <dgm:pt modelId="{639A0DF3-7900-45BB-B08B-70EAF701C199}">
      <dgm:prSet phldrT="[Testo]"/>
      <dgm:spPr/>
      <dgm:t>
        <a:bodyPr/>
        <a:lstStyle/>
        <a:p>
          <a:endParaRPr lang="it-IT" sz="1300" dirty="0"/>
        </a:p>
      </dgm:t>
    </dgm:pt>
    <dgm:pt modelId="{D8AF8780-5CB4-45DB-AC54-1C93B10CF887}" type="parTrans" cxnId="{6F01C50F-ED91-4DFA-B61F-E37422194DA9}">
      <dgm:prSet/>
      <dgm:spPr/>
      <dgm:t>
        <a:bodyPr/>
        <a:lstStyle/>
        <a:p>
          <a:endParaRPr lang="it-IT"/>
        </a:p>
      </dgm:t>
    </dgm:pt>
    <dgm:pt modelId="{8A265792-DEC7-4982-8066-9F7971B4CCFD}" type="sibTrans" cxnId="{6F01C50F-ED91-4DFA-B61F-E37422194DA9}">
      <dgm:prSet/>
      <dgm:spPr/>
      <dgm:t>
        <a:bodyPr/>
        <a:lstStyle/>
        <a:p>
          <a:endParaRPr lang="it-IT"/>
        </a:p>
      </dgm:t>
    </dgm:pt>
    <dgm:pt modelId="{D1B8D362-8C5A-47C8-8D3D-D6B083E9834E}">
      <dgm:prSet phldrT="[Testo]"/>
      <dgm:spPr>
        <a:solidFill>
          <a:srgbClr val="8DAFD6"/>
        </a:solidFill>
      </dgm:spPr>
      <dgm:t>
        <a:bodyPr/>
        <a:lstStyle/>
        <a:p>
          <a:r>
            <a:rPr lang="it-IT" dirty="0"/>
            <a:t>Solutions (some)</a:t>
          </a:r>
        </a:p>
      </dgm:t>
    </dgm:pt>
    <dgm:pt modelId="{A1CA7A27-3CD8-40BA-B88E-536220040F0E}" type="parTrans" cxnId="{82877520-3B10-4657-AC88-EFF8ADF1CB1F}">
      <dgm:prSet/>
      <dgm:spPr/>
      <dgm:t>
        <a:bodyPr/>
        <a:lstStyle/>
        <a:p>
          <a:endParaRPr lang="it-IT"/>
        </a:p>
      </dgm:t>
    </dgm:pt>
    <dgm:pt modelId="{BE257704-6A30-41BD-90FE-565968C1B0F7}" type="sibTrans" cxnId="{82877520-3B10-4657-AC88-EFF8ADF1CB1F}">
      <dgm:prSet/>
      <dgm:spPr/>
      <dgm:t>
        <a:bodyPr/>
        <a:lstStyle/>
        <a:p>
          <a:endParaRPr lang="it-IT"/>
        </a:p>
      </dgm:t>
    </dgm:pt>
    <dgm:pt modelId="{3A2B759D-B541-4110-B9C5-4871B7CE2EDE}">
      <dgm:prSet phldrT="[Testo]"/>
      <dgm:spPr/>
      <dgm:t>
        <a:bodyPr/>
        <a:lstStyle/>
        <a:p>
          <a:endParaRPr lang="it-IT" dirty="0"/>
        </a:p>
      </dgm:t>
    </dgm:pt>
    <dgm:pt modelId="{21676507-B480-4F16-866E-F71F67B54F82}" type="parTrans" cxnId="{F484F5D0-0D05-4324-B37B-643C8642F707}">
      <dgm:prSet/>
      <dgm:spPr/>
      <dgm:t>
        <a:bodyPr/>
        <a:lstStyle/>
        <a:p>
          <a:endParaRPr lang="it-IT"/>
        </a:p>
      </dgm:t>
    </dgm:pt>
    <dgm:pt modelId="{AB2C79A9-24F2-4A81-BDDB-0543CBC002FC}" type="sibTrans" cxnId="{F484F5D0-0D05-4324-B37B-643C8642F707}">
      <dgm:prSet/>
      <dgm:spPr/>
      <dgm:t>
        <a:bodyPr/>
        <a:lstStyle/>
        <a:p>
          <a:endParaRPr lang="it-IT"/>
        </a:p>
      </dgm:t>
    </dgm:pt>
    <dgm:pt modelId="{214CF174-A617-43AE-81D3-F919E8F28F9C}">
      <dgm:prSet phldrT="[Testo]"/>
      <dgm:spPr>
        <a:solidFill>
          <a:srgbClr val="8DAFD6"/>
        </a:solidFill>
      </dgm:spPr>
      <dgm:t>
        <a:bodyPr/>
        <a:lstStyle/>
        <a:p>
          <a:r>
            <a:rPr lang="it-IT" dirty="0"/>
            <a:t>Best </a:t>
          </a:r>
          <a:r>
            <a:rPr lang="it-IT" dirty="0" err="1"/>
            <a:t>Practices</a:t>
          </a:r>
          <a:r>
            <a:rPr lang="it-IT" dirty="0"/>
            <a:t> (some)</a:t>
          </a:r>
        </a:p>
      </dgm:t>
    </dgm:pt>
    <dgm:pt modelId="{71CC42AE-9732-4F0A-9EAC-54044EA898B3}" type="parTrans" cxnId="{1D2DAE01-9697-4E6A-8B3C-CA452E20D325}">
      <dgm:prSet/>
      <dgm:spPr/>
      <dgm:t>
        <a:bodyPr/>
        <a:lstStyle/>
        <a:p>
          <a:endParaRPr lang="it-IT"/>
        </a:p>
      </dgm:t>
    </dgm:pt>
    <dgm:pt modelId="{7B8E917E-2420-4073-BAFC-65E3B3D97E66}" type="sibTrans" cxnId="{1D2DAE01-9697-4E6A-8B3C-CA452E20D325}">
      <dgm:prSet/>
      <dgm:spPr/>
      <dgm:t>
        <a:bodyPr/>
        <a:lstStyle/>
        <a:p>
          <a:endParaRPr lang="it-IT"/>
        </a:p>
      </dgm:t>
    </dgm:pt>
    <dgm:pt modelId="{7BA81DC2-8FBE-4177-AB58-32DE43EF389A}">
      <dgm:prSet phldrT="[Testo]"/>
      <dgm:spPr/>
      <dgm:t>
        <a:bodyPr/>
        <a:lstStyle/>
        <a:p>
          <a:endParaRPr lang="it-IT" dirty="0"/>
        </a:p>
        <a:p>
          <a:endParaRPr lang="it-IT" dirty="0"/>
        </a:p>
      </dgm:t>
    </dgm:pt>
    <dgm:pt modelId="{A424ED7D-DE59-4833-A132-F5877DED72CB}" type="parTrans" cxnId="{9791C770-C9DB-46B3-8784-1A1481F3735A}">
      <dgm:prSet/>
      <dgm:spPr/>
      <dgm:t>
        <a:bodyPr/>
        <a:lstStyle/>
        <a:p>
          <a:endParaRPr lang="it-IT"/>
        </a:p>
      </dgm:t>
    </dgm:pt>
    <dgm:pt modelId="{1407B035-C2F3-4624-9DF5-2C734FADA7B5}" type="sibTrans" cxnId="{9791C770-C9DB-46B3-8784-1A1481F3735A}">
      <dgm:prSet/>
      <dgm:spPr/>
      <dgm:t>
        <a:bodyPr/>
        <a:lstStyle/>
        <a:p>
          <a:endParaRPr lang="it-IT"/>
        </a:p>
      </dgm:t>
    </dgm:pt>
    <dgm:pt modelId="{B52E62DC-754A-4656-8210-8AD37CBC15E4}" type="pres">
      <dgm:prSet presAssocID="{1D6C4740-C97D-43C9-A34F-717E94E685E3}" presName="Name0" presStyleCnt="0">
        <dgm:presLayoutVars>
          <dgm:dir/>
          <dgm:animLvl val="lvl"/>
          <dgm:resizeHandles val="exact"/>
        </dgm:presLayoutVars>
      </dgm:prSet>
      <dgm:spPr/>
    </dgm:pt>
    <dgm:pt modelId="{08270F91-77C9-48FE-B8AC-2CC4B0F9251B}" type="pres">
      <dgm:prSet presAssocID="{51E38A9C-B327-4E16-9A08-35F561E8CAC8}" presName="compositeNode" presStyleCnt="0">
        <dgm:presLayoutVars>
          <dgm:bulletEnabled val="1"/>
        </dgm:presLayoutVars>
      </dgm:prSet>
      <dgm:spPr/>
    </dgm:pt>
    <dgm:pt modelId="{718D00D6-7058-4A61-9521-682185C41750}" type="pres">
      <dgm:prSet presAssocID="{51E38A9C-B327-4E16-9A08-35F561E8CAC8}" presName="bgRect" presStyleLbl="node1" presStyleIdx="0" presStyleCnt="3"/>
      <dgm:spPr/>
    </dgm:pt>
    <dgm:pt modelId="{13911496-D9B4-4E73-893F-E723D0091CD5}" type="pres">
      <dgm:prSet presAssocID="{51E38A9C-B327-4E16-9A08-35F561E8CAC8}" presName="parentNode" presStyleLbl="node1" presStyleIdx="0" presStyleCnt="3">
        <dgm:presLayoutVars>
          <dgm:chMax val="0"/>
          <dgm:bulletEnabled val="1"/>
        </dgm:presLayoutVars>
      </dgm:prSet>
      <dgm:spPr/>
    </dgm:pt>
    <dgm:pt modelId="{63679FBD-A36B-40C0-A7E4-7FC092C55E29}" type="pres">
      <dgm:prSet presAssocID="{51E38A9C-B327-4E16-9A08-35F561E8CAC8}" presName="childNode" presStyleLbl="node1" presStyleIdx="0" presStyleCnt="3">
        <dgm:presLayoutVars>
          <dgm:bulletEnabled val="1"/>
        </dgm:presLayoutVars>
      </dgm:prSet>
      <dgm:spPr/>
    </dgm:pt>
    <dgm:pt modelId="{19E69199-068F-4F87-8578-73B359F4493F}" type="pres">
      <dgm:prSet presAssocID="{F25753EB-1127-466C-B53B-F44C49C077FB}" presName="hSp" presStyleCnt="0"/>
      <dgm:spPr/>
    </dgm:pt>
    <dgm:pt modelId="{42020A5A-3669-49E8-8F82-B54D38588166}" type="pres">
      <dgm:prSet presAssocID="{F25753EB-1127-466C-B53B-F44C49C077FB}" presName="vProcSp" presStyleCnt="0"/>
      <dgm:spPr/>
    </dgm:pt>
    <dgm:pt modelId="{D280D053-CDDB-4DDC-88A2-CB31D961C7B9}" type="pres">
      <dgm:prSet presAssocID="{F25753EB-1127-466C-B53B-F44C49C077FB}" presName="vSp1" presStyleCnt="0"/>
      <dgm:spPr/>
    </dgm:pt>
    <dgm:pt modelId="{45ABC40A-B1B4-4FB7-9717-D2CC3D86286A}" type="pres">
      <dgm:prSet presAssocID="{F25753EB-1127-466C-B53B-F44C49C077FB}" presName="simulatedConn" presStyleLbl="solidFgAcc1" presStyleIdx="0" presStyleCnt="2"/>
      <dgm:spPr/>
    </dgm:pt>
    <dgm:pt modelId="{720B5319-64F8-4F3C-88A5-39CAE48AD73C}" type="pres">
      <dgm:prSet presAssocID="{F25753EB-1127-466C-B53B-F44C49C077FB}" presName="vSp2" presStyleCnt="0"/>
      <dgm:spPr/>
    </dgm:pt>
    <dgm:pt modelId="{ACB6486D-D4B4-470C-86E3-548488D60E2B}" type="pres">
      <dgm:prSet presAssocID="{F25753EB-1127-466C-B53B-F44C49C077FB}" presName="sibTrans" presStyleCnt="0"/>
      <dgm:spPr/>
    </dgm:pt>
    <dgm:pt modelId="{8023C797-FFF6-4B2A-AF8B-81D15666D106}" type="pres">
      <dgm:prSet presAssocID="{D1B8D362-8C5A-47C8-8D3D-D6B083E9834E}" presName="compositeNode" presStyleCnt="0">
        <dgm:presLayoutVars>
          <dgm:bulletEnabled val="1"/>
        </dgm:presLayoutVars>
      </dgm:prSet>
      <dgm:spPr/>
    </dgm:pt>
    <dgm:pt modelId="{6969C6E7-66BF-4D29-AC1C-138D12EC344B}" type="pres">
      <dgm:prSet presAssocID="{D1B8D362-8C5A-47C8-8D3D-D6B083E9834E}" presName="bgRect" presStyleLbl="node1" presStyleIdx="1" presStyleCnt="3"/>
      <dgm:spPr/>
    </dgm:pt>
    <dgm:pt modelId="{DF73F79C-5CEF-4155-A002-7EC691F49E06}" type="pres">
      <dgm:prSet presAssocID="{D1B8D362-8C5A-47C8-8D3D-D6B083E9834E}" presName="parentNode" presStyleLbl="node1" presStyleIdx="1" presStyleCnt="3">
        <dgm:presLayoutVars>
          <dgm:chMax val="0"/>
          <dgm:bulletEnabled val="1"/>
        </dgm:presLayoutVars>
      </dgm:prSet>
      <dgm:spPr/>
    </dgm:pt>
    <dgm:pt modelId="{9BBFC4C0-5C81-4DC1-A6F3-DCD6E53AC569}" type="pres">
      <dgm:prSet presAssocID="{D1B8D362-8C5A-47C8-8D3D-D6B083E9834E}" presName="childNode" presStyleLbl="node1" presStyleIdx="1" presStyleCnt="3">
        <dgm:presLayoutVars>
          <dgm:bulletEnabled val="1"/>
        </dgm:presLayoutVars>
      </dgm:prSet>
      <dgm:spPr/>
    </dgm:pt>
    <dgm:pt modelId="{643AA03F-74BE-4D30-841D-CFD77F1424A7}" type="pres">
      <dgm:prSet presAssocID="{BE257704-6A30-41BD-90FE-565968C1B0F7}" presName="hSp" presStyleCnt="0"/>
      <dgm:spPr/>
    </dgm:pt>
    <dgm:pt modelId="{B675BED8-0237-44B1-B4D2-B71D427EE0DB}" type="pres">
      <dgm:prSet presAssocID="{BE257704-6A30-41BD-90FE-565968C1B0F7}" presName="vProcSp" presStyleCnt="0"/>
      <dgm:spPr/>
    </dgm:pt>
    <dgm:pt modelId="{B70A9FC9-8D05-415E-BE9F-C9CF203657EC}" type="pres">
      <dgm:prSet presAssocID="{BE257704-6A30-41BD-90FE-565968C1B0F7}" presName="vSp1" presStyleCnt="0"/>
      <dgm:spPr/>
    </dgm:pt>
    <dgm:pt modelId="{6AA50049-E644-4AA1-9C04-5ED16FF9B1B0}" type="pres">
      <dgm:prSet presAssocID="{BE257704-6A30-41BD-90FE-565968C1B0F7}" presName="simulatedConn" presStyleLbl="solidFgAcc1" presStyleIdx="1" presStyleCnt="2"/>
      <dgm:spPr/>
    </dgm:pt>
    <dgm:pt modelId="{C37E6AFF-87E1-44BA-887E-9E5C9EF76F9A}" type="pres">
      <dgm:prSet presAssocID="{BE257704-6A30-41BD-90FE-565968C1B0F7}" presName="vSp2" presStyleCnt="0"/>
      <dgm:spPr/>
    </dgm:pt>
    <dgm:pt modelId="{AC8A16D1-6D5F-4948-8621-3EB7DC628F95}" type="pres">
      <dgm:prSet presAssocID="{BE257704-6A30-41BD-90FE-565968C1B0F7}" presName="sibTrans" presStyleCnt="0"/>
      <dgm:spPr/>
    </dgm:pt>
    <dgm:pt modelId="{326494DD-AC07-42F9-92AA-82B770408E87}" type="pres">
      <dgm:prSet presAssocID="{214CF174-A617-43AE-81D3-F919E8F28F9C}" presName="compositeNode" presStyleCnt="0">
        <dgm:presLayoutVars>
          <dgm:bulletEnabled val="1"/>
        </dgm:presLayoutVars>
      </dgm:prSet>
      <dgm:spPr/>
    </dgm:pt>
    <dgm:pt modelId="{45EDCA47-9532-4504-904C-D8F93FDEEB35}" type="pres">
      <dgm:prSet presAssocID="{214CF174-A617-43AE-81D3-F919E8F28F9C}" presName="bgRect" presStyleLbl="node1" presStyleIdx="2" presStyleCnt="3"/>
      <dgm:spPr/>
    </dgm:pt>
    <dgm:pt modelId="{7A3BA410-FD27-4D3C-81DA-903602A2C5D0}" type="pres">
      <dgm:prSet presAssocID="{214CF174-A617-43AE-81D3-F919E8F28F9C}" presName="parentNode" presStyleLbl="node1" presStyleIdx="2" presStyleCnt="3">
        <dgm:presLayoutVars>
          <dgm:chMax val="0"/>
          <dgm:bulletEnabled val="1"/>
        </dgm:presLayoutVars>
      </dgm:prSet>
      <dgm:spPr/>
    </dgm:pt>
    <dgm:pt modelId="{BB39CC8C-7A9F-4317-8AE7-29BEA990FFB4}" type="pres">
      <dgm:prSet presAssocID="{214CF174-A617-43AE-81D3-F919E8F28F9C}" presName="childNode" presStyleLbl="node1" presStyleIdx="2" presStyleCnt="3">
        <dgm:presLayoutVars>
          <dgm:bulletEnabled val="1"/>
        </dgm:presLayoutVars>
      </dgm:prSet>
      <dgm:spPr/>
    </dgm:pt>
  </dgm:ptLst>
  <dgm:cxnLst>
    <dgm:cxn modelId="{1D2DAE01-9697-4E6A-8B3C-CA452E20D325}" srcId="{1D6C4740-C97D-43C9-A34F-717E94E685E3}" destId="{214CF174-A617-43AE-81D3-F919E8F28F9C}" srcOrd="2" destOrd="0" parTransId="{71CC42AE-9732-4F0A-9EAC-54044EA898B3}" sibTransId="{7B8E917E-2420-4073-BAFC-65E3B3D97E66}"/>
    <dgm:cxn modelId="{6F01C50F-ED91-4DFA-B61F-E37422194DA9}" srcId="{51E38A9C-B327-4E16-9A08-35F561E8CAC8}" destId="{639A0DF3-7900-45BB-B08B-70EAF701C199}" srcOrd="0" destOrd="0" parTransId="{D8AF8780-5CB4-45DB-AC54-1C93B10CF887}" sibTransId="{8A265792-DEC7-4982-8066-9F7971B4CCFD}"/>
    <dgm:cxn modelId="{82877520-3B10-4657-AC88-EFF8ADF1CB1F}" srcId="{1D6C4740-C97D-43C9-A34F-717E94E685E3}" destId="{D1B8D362-8C5A-47C8-8D3D-D6B083E9834E}" srcOrd="1" destOrd="0" parTransId="{A1CA7A27-3CD8-40BA-B88E-536220040F0E}" sibTransId="{BE257704-6A30-41BD-90FE-565968C1B0F7}"/>
    <dgm:cxn modelId="{66D76727-F3B9-4A90-B19E-0C8C16EED77E}" type="presOf" srcId="{D1B8D362-8C5A-47C8-8D3D-D6B083E9834E}" destId="{6969C6E7-66BF-4D29-AC1C-138D12EC344B}" srcOrd="0" destOrd="0" presId="urn:microsoft.com/office/officeart/2005/8/layout/hProcess7"/>
    <dgm:cxn modelId="{A8AAD42C-F3DA-4FBD-A714-1D55871B480A}" type="presOf" srcId="{639A0DF3-7900-45BB-B08B-70EAF701C199}" destId="{63679FBD-A36B-40C0-A7E4-7FC092C55E29}" srcOrd="0" destOrd="0" presId="urn:microsoft.com/office/officeart/2005/8/layout/hProcess7"/>
    <dgm:cxn modelId="{A3F06A38-4010-44A9-B201-2ED0DE1530B7}" type="presOf" srcId="{214CF174-A617-43AE-81D3-F919E8F28F9C}" destId="{7A3BA410-FD27-4D3C-81DA-903602A2C5D0}" srcOrd="1" destOrd="0" presId="urn:microsoft.com/office/officeart/2005/8/layout/hProcess7"/>
    <dgm:cxn modelId="{7F1D6956-7026-4008-80EF-B9ADBCD7C1FA}" type="presOf" srcId="{51E38A9C-B327-4E16-9A08-35F561E8CAC8}" destId="{718D00D6-7058-4A61-9521-682185C41750}" srcOrd="0" destOrd="0" presId="urn:microsoft.com/office/officeart/2005/8/layout/hProcess7"/>
    <dgm:cxn modelId="{1D796670-E5F1-4607-B8D3-D63ACDBF1D12}" type="presOf" srcId="{3A2B759D-B541-4110-B9C5-4871B7CE2EDE}" destId="{9BBFC4C0-5C81-4DC1-A6F3-DCD6E53AC569}" srcOrd="0" destOrd="0" presId="urn:microsoft.com/office/officeart/2005/8/layout/hProcess7"/>
    <dgm:cxn modelId="{9791C770-C9DB-46B3-8784-1A1481F3735A}" srcId="{214CF174-A617-43AE-81D3-F919E8F28F9C}" destId="{7BA81DC2-8FBE-4177-AB58-32DE43EF389A}" srcOrd="0" destOrd="0" parTransId="{A424ED7D-DE59-4833-A132-F5877DED72CB}" sibTransId="{1407B035-C2F3-4624-9DF5-2C734FADA7B5}"/>
    <dgm:cxn modelId="{183C0C75-17D5-4FDF-A65C-4B68731986C8}" type="presOf" srcId="{D1B8D362-8C5A-47C8-8D3D-D6B083E9834E}" destId="{DF73F79C-5CEF-4155-A002-7EC691F49E06}" srcOrd="1" destOrd="0" presId="urn:microsoft.com/office/officeart/2005/8/layout/hProcess7"/>
    <dgm:cxn modelId="{4D16ED9E-A620-40CD-B29A-D7DAA4BD1ED5}" type="presOf" srcId="{51E38A9C-B327-4E16-9A08-35F561E8CAC8}" destId="{13911496-D9B4-4E73-893F-E723D0091CD5}" srcOrd="1" destOrd="0" presId="urn:microsoft.com/office/officeart/2005/8/layout/hProcess7"/>
    <dgm:cxn modelId="{CF5D77C3-D163-41A5-9186-0E7150E5CF54}" type="presOf" srcId="{1D6C4740-C97D-43C9-A34F-717E94E685E3}" destId="{B52E62DC-754A-4656-8210-8AD37CBC15E4}" srcOrd="0" destOrd="0" presId="urn:microsoft.com/office/officeart/2005/8/layout/hProcess7"/>
    <dgm:cxn modelId="{F484F5D0-0D05-4324-B37B-643C8642F707}" srcId="{D1B8D362-8C5A-47C8-8D3D-D6B083E9834E}" destId="{3A2B759D-B541-4110-B9C5-4871B7CE2EDE}" srcOrd="0" destOrd="0" parTransId="{21676507-B480-4F16-866E-F71F67B54F82}" sibTransId="{AB2C79A9-24F2-4A81-BDDB-0543CBC002FC}"/>
    <dgm:cxn modelId="{2635A3E9-D7CE-49CE-BA3F-8F4A33403F73}" srcId="{1D6C4740-C97D-43C9-A34F-717E94E685E3}" destId="{51E38A9C-B327-4E16-9A08-35F561E8CAC8}" srcOrd="0" destOrd="0" parTransId="{69975FE3-8B59-4BC9-B8FB-44AC4A1A1ED5}" sibTransId="{F25753EB-1127-466C-B53B-F44C49C077FB}"/>
    <dgm:cxn modelId="{F72707EC-1A63-45BB-BFD0-4CDA52B94AF2}" type="presOf" srcId="{214CF174-A617-43AE-81D3-F919E8F28F9C}" destId="{45EDCA47-9532-4504-904C-D8F93FDEEB35}" srcOrd="0" destOrd="0" presId="urn:microsoft.com/office/officeart/2005/8/layout/hProcess7"/>
    <dgm:cxn modelId="{7EEB4DFD-C083-4725-AA8E-0D3246C70CBF}" type="presOf" srcId="{7BA81DC2-8FBE-4177-AB58-32DE43EF389A}" destId="{BB39CC8C-7A9F-4317-8AE7-29BEA990FFB4}" srcOrd="0" destOrd="0" presId="urn:microsoft.com/office/officeart/2005/8/layout/hProcess7"/>
    <dgm:cxn modelId="{D970A70C-2434-4890-AE5C-28B9BB2B605C}" type="presParOf" srcId="{B52E62DC-754A-4656-8210-8AD37CBC15E4}" destId="{08270F91-77C9-48FE-B8AC-2CC4B0F9251B}" srcOrd="0" destOrd="0" presId="urn:microsoft.com/office/officeart/2005/8/layout/hProcess7"/>
    <dgm:cxn modelId="{672CC796-14E3-433A-AB39-F5B37541CE78}" type="presParOf" srcId="{08270F91-77C9-48FE-B8AC-2CC4B0F9251B}" destId="{718D00D6-7058-4A61-9521-682185C41750}" srcOrd="0" destOrd="0" presId="urn:microsoft.com/office/officeart/2005/8/layout/hProcess7"/>
    <dgm:cxn modelId="{EF9C85F1-C422-46E2-8128-056B4FB60B60}" type="presParOf" srcId="{08270F91-77C9-48FE-B8AC-2CC4B0F9251B}" destId="{13911496-D9B4-4E73-893F-E723D0091CD5}" srcOrd="1" destOrd="0" presId="urn:microsoft.com/office/officeart/2005/8/layout/hProcess7"/>
    <dgm:cxn modelId="{B85BABB4-65BB-4D8E-99B7-4B465F2E082E}" type="presParOf" srcId="{08270F91-77C9-48FE-B8AC-2CC4B0F9251B}" destId="{63679FBD-A36B-40C0-A7E4-7FC092C55E29}" srcOrd="2" destOrd="0" presId="urn:microsoft.com/office/officeart/2005/8/layout/hProcess7"/>
    <dgm:cxn modelId="{EAAD1EF7-191E-4EDD-BD90-AC26DD1B98C7}" type="presParOf" srcId="{B52E62DC-754A-4656-8210-8AD37CBC15E4}" destId="{19E69199-068F-4F87-8578-73B359F4493F}" srcOrd="1" destOrd="0" presId="urn:microsoft.com/office/officeart/2005/8/layout/hProcess7"/>
    <dgm:cxn modelId="{AF848B53-4E9C-4A94-BB64-7F5AB8720FDA}" type="presParOf" srcId="{B52E62DC-754A-4656-8210-8AD37CBC15E4}" destId="{42020A5A-3669-49E8-8F82-B54D38588166}" srcOrd="2" destOrd="0" presId="urn:microsoft.com/office/officeart/2005/8/layout/hProcess7"/>
    <dgm:cxn modelId="{C76C482F-AB04-404C-9B40-D50232BB7407}" type="presParOf" srcId="{42020A5A-3669-49E8-8F82-B54D38588166}" destId="{D280D053-CDDB-4DDC-88A2-CB31D961C7B9}" srcOrd="0" destOrd="0" presId="urn:microsoft.com/office/officeart/2005/8/layout/hProcess7"/>
    <dgm:cxn modelId="{971FD419-9B74-4270-A97F-6EEEC101250D}" type="presParOf" srcId="{42020A5A-3669-49E8-8F82-B54D38588166}" destId="{45ABC40A-B1B4-4FB7-9717-D2CC3D86286A}" srcOrd="1" destOrd="0" presId="urn:microsoft.com/office/officeart/2005/8/layout/hProcess7"/>
    <dgm:cxn modelId="{22991925-58EC-450A-BBD5-012C312E5F11}" type="presParOf" srcId="{42020A5A-3669-49E8-8F82-B54D38588166}" destId="{720B5319-64F8-4F3C-88A5-39CAE48AD73C}" srcOrd="2" destOrd="0" presId="urn:microsoft.com/office/officeart/2005/8/layout/hProcess7"/>
    <dgm:cxn modelId="{7CD541F1-4D02-4FE3-A663-EC2F6AD6573B}" type="presParOf" srcId="{B52E62DC-754A-4656-8210-8AD37CBC15E4}" destId="{ACB6486D-D4B4-470C-86E3-548488D60E2B}" srcOrd="3" destOrd="0" presId="urn:microsoft.com/office/officeart/2005/8/layout/hProcess7"/>
    <dgm:cxn modelId="{28902F48-3ED6-4EF0-826A-34F5D9BE948C}" type="presParOf" srcId="{B52E62DC-754A-4656-8210-8AD37CBC15E4}" destId="{8023C797-FFF6-4B2A-AF8B-81D15666D106}" srcOrd="4" destOrd="0" presId="urn:microsoft.com/office/officeart/2005/8/layout/hProcess7"/>
    <dgm:cxn modelId="{67762DC6-8FCF-4659-BEB5-AA6B2B3B3388}" type="presParOf" srcId="{8023C797-FFF6-4B2A-AF8B-81D15666D106}" destId="{6969C6E7-66BF-4D29-AC1C-138D12EC344B}" srcOrd="0" destOrd="0" presId="urn:microsoft.com/office/officeart/2005/8/layout/hProcess7"/>
    <dgm:cxn modelId="{09205C9C-99B2-44B1-AB96-4814361C404D}" type="presParOf" srcId="{8023C797-FFF6-4B2A-AF8B-81D15666D106}" destId="{DF73F79C-5CEF-4155-A002-7EC691F49E06}" srcOrd="1" destOrd="0" presId="urn:microsoft.com/office/officeart/2005/8/layout/hProcess7"/>
    <dgm:cxn modelId="{941084CE-6034-4C46-BD96-CF6AAB9ACA7A}" type="presParOf" srcId="{8023C797-FFF6-4B2A-AF8B-81D15666D106}" destId="{9BBFC4C0-5C81-4DC1-A6F3-DCD6E53AC569}" srcOrd="2" destOrd="0" presId="urn:microsoft.com/office/officeart/2005/8/layout/hProcess7"/>
    <dgm:cxn modelId="{8D421DC9-2E68-4342-805D-B85BD2752832}" type="presParOf" srcId="{B52E62DC-754A-4656-8210-8AD37CBC15E4}" destId="{643AA03F-74BE-4D30-841D-CFD77F1424A7}" srcOrd="5" destOrd="0" presId="urn:microsoft.com/office/officeart/2005/8/layout/hProcess7"/>
    <dgm:cxn modelId="{70169B68-84F9-4768-8A3D-7BC217681B33}" type="presParOf" srcId="{B52E62DC-754A-4656-8210-8AD37CBC15E4}" destId="{B675BED8-0237-44B1-B4D2-B71D427EE0DB}" srcOrd="6" destOrd="0" presId="urn:microsoft.com/office/officeart/2005/8/layout/hProcess7"/>
    <dgm:cxn modelId="{BDA8C80C-1442-4E48-98C5-C74E783200E8}" type="presParOf" srcId="{B675BED8-0237-44B1-B4D2-B71D427EE0DB}" destId="{B70A9FC9-8D05-415E-BE9F-C9CF203657EC}" srcOrd="0" destOrd="0" presId="urn:microsoft.com/office/officeart/2005/8/layout/hProcess7"/>
    <dgm:cxn modelId="{3FCD3E3E-BA97-4BD0-9D13-E2E73475FEA2}" type="presParOf" srcId="{B675BED8-0237-44B1-B4D2-B71D427EE0DB}" destId="{6AA50049-E644-4AA1-9C04-5ED16FF9B1B0}" srcOrd="1" destOrd="0" presId="urn:microsoft.com/office/officeart/2005/8/layout/hProcess7"/>
    <dgm:cxn modelId="{883B06DA-376C-4716-96E7-FEEA5694913D}" type="presParOf" srcId="{B675BED8-0237-44B1-B4D2-B71D427EE0DB}" destId="{C37E6AFF-87E1-44BA-887E-9E5C9EF76F9A}" srcOrd="2" destOrd="0" presId="urn:microsoft.com/office/officeart/2005/8/layout/hProcess7"/>
    <dgm:cxn modelId="{3FE49DE9-E28F-433C-A914-AB85F1126C59}" type="presParOf" srcId="{B52E62DC-754A-4656-8210-8AD37CBC15E4}" destId="{AC8A16D1-6D5F-4948-8621-3EB7DC628F95}" srcOrd="7" destOrd="0" presId="urn:microsoft.com/office/officeart/2005/8/layout/hProcess7"/>
    <dgm:cxn modelId="{FF4647AA-6AD4-461B-8622-A0AD9EF15962}" type="presParOf" srcId="{B52E62DC-754A-4656-8210-8AD37CBC15E4}" destId="{326494DD-AC07-42F9-92AA-82B770408E87}" srcOrd="8" destOrd="0" presId="urn:microsoft.com/office/officeart/2005/8/layout/hProcess7"/>
    <dgm:cxn modelId="{571812EE-9FCD-4502-8514-E5489510F1DC}" type="presParOf" srcId="{326494DD-AC07-42F9-92AA-82B770408E87}" destId="{45EDCA47-9532-4504-904C-D8F93FDEEB35}" srcOrd="0" destOrd="0" presId="urn:microsoft.com/office/officeart/2005/8/layout/hProcess7"/>
    <dgm:cxn modelId="{6524A229-69C4-47EE-959F-A09CC0AAD2D0}" type="presParOf" srcId="{326494DD-AC07-42F9-92AA-82B770408E87}" destId="{7A3BA410-FD27-4D3C-81DA-903602A2C5D0}" srcOrd="1" destOrd="0" presId="urn:microsoft.com/office/officeart/2005/8/layout/hProcess7"/>
    <dgm:cxn modelId="{FF97F6FD-835E-4010-8387-1D7253140D10}" type="presParOf" srcId="{326494DD-AC07-42F9-92AA-82B770408E87}" destId="{BB39CC8C-7A9F-4317-8AE7-29BEA990FFB4}" srcOrd="2" destOrd="0" presId="urn:microsoft.com/office/officeart/2005/8/layout/hProcess7"/>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1D6C4740-C97D-43C9-A34F-717E94E685E3}" type="doc">
      <dgm:prSet loTypeId="urn:microsoft.com/office/officeart/2005/8/layout/hProcess7" loCatId="list" qsTypeId="urn:microsoft.com/office/officeart/2005/8/quickstyle/simple1" qsCatId="simple" csTypeId="urn:microsoft.com/office/officeart/2005/8/colors/accent1_2" csCatId="accent1" phldr="1"/>
      <dgm:spPr/>
      <dgm:t>
        <a:bodyPr/>
        <a:lstStyle/>
        <a:p>
          <a:endParaRPr lang="it-IT"/>
        </a:p>
      </dgm:t>
    </dgm:pt>
    <dgm:pt modelId="{51E38A9C-B327-4E16-9A08-35F561E8CAC8}">
      <dgm:prSet phldrT="[Testo]"/>
      <dgm:spPr>
        <a:solidFill>
          <a:srgbClr val="41719C"/>
        </a:solidFill>
      </dgm:spPr>
      <dgm:t>
        <a:bodyPr/>
        <a:lstStyle/>
        <a:p>
          <a:r>
            <a:rPr lang="it-IT" b="1" dirty="0" err="1"/>
            <a:t>Strategies</a:t>
          </a:r>
          <a:r>
            <a:rPr lang="it-IT" b="1" dirty="0"/>
            <a:t> and </a:t>
          </a:r>
          <a:r>
            <a:rPr lang="it-IT" b="1" dirty="0" err="1"/>
            <a:t>policies</a:t>
          </a:r>
          <a:endParaRPr lang="it-IT" dirty="0"/>
        </a:p>
      </dgm:t>
    </dgm:pt>
    <dgm:pt modelId="{69975FE3-8B59-4BC9-B8FB-44AC4A1A1ED5}" type="parTrans" cxnId="{2635A3E9-D7CE-49CE-BA3F-8F4A33403F73}">
      <dgm:prSet/>
      <dgm:spPr/>
      <dgm:t>
        <a:bodyPr/>
        <a:lstStyle/>
        <a:p>
          <a:endParaRPr lang="it-IT"/>
        </a:p>
      </dgm:t>
    </dgm:pt>
    <dgm:pt modelId="{F25753EB-1127-466C-B53B-F44C49C077FB}" type="sibTrans" cxnId="{2635A3E9-D7CE-49CE-BA3F-8F4A33403F73}">
      <dgm:prSet/>
      <dgm:spPr/>
      <dgm:t>
        <a:bodyPr/>
        <a:lstStyle/>
        <a:p>
          <a:endParaRPr lang="it-IT"/>
        </a:p>
      </dgm:t>
    </dgm:pt>
    <dgm:pt modelId="{639A0DF3-7900-45BB-B08B-70EAF701C199}">
      <dgm:prSet phldrT="[Testo]"/>
      <dgm:spPr/>
      <dgm:t>
        <a:bodyPr/>
        <a:lstStyle/>
        <a:p>
          <a:endParaRPr lang="it-IT" sz="1300" dirty="0"/>
        </a:p>
      </dgm:t>
    </dgm:pt>
    <dgm:pt modelId="{D8AF8780-5CB4-45DB-AC54-1C93B10CF887}" type="parTrans" cxnId="{6F01C50F-ED91-4DFA-B61F-E37422194DA9}">
      <dgm:prSet/>
      <dgm:spPr/>
      <dgm:t>
        <a:bodyPr/>
        <a:lstStyle/>
        <a:p>
          <a:endParaRPr lang="it-IT"/>
        </a:p>
      </dgm:t>
    </dgm:pt>
    <dgm:pt modelId="{8A265792-DEC7-4982-8066-9F7971B4CCFD}" type="sibTrans" cxnId="{6F01C50F-ED91-4DFA-B61F-E37422194DA9}">
      <dgm:prSet/>
      <dgm:spPr/>
      <dgm:t>
        <a:bodyPr/>
        <a:lstStyle/>
        <a:p>
          <a:endParaRPr lang="it-IT"/>
        </a:p>
      </dgm:t>
    </dgm:pt>
    <dgm:pt modelId="{D1B8D362-8C5A-47C8-8D3D-D6B083E9834E}">
      <dgm:prSet phldrT="[Testo]"/>
      <dgm:spPr>
        <a:solidFill>
          <a:srgbClr val="8DAFD6"/>
        </a:solidFill>
      </dgm:spPr>
      <dgm:t>
        <a:bodyPr/>
        <a:lstStyle/>
        <a:p>
          <a:r>
            <a:rPr lang="it-IT" dirty="0"/>
            <a:t>Solutions (some)</a:t>
          </a:r>
        </a:p>
      </dgm:t>
    </dgm:pt>
    <dgm:pt modelId="{A1CA7A27-3CD8-40BA-B88E-536220040F0E}" type="parTrans" cxnId="{82877520-3B10-4657-AC88-EFF8ADF1CB1F}">
      <dgm:prSet/>
      <dgm:spPr/>
      <dgm:t>
        <a:bodyPr/>
        <a:lstStyle/>
        <a:p>
          <a:endParaRPr lang="it-IT"/>
        </a:p>
      </dgm:t>
    </dgm:pt>
    <dgm:pt modelId="{BE257704-6A30-41BD-90FE-565968C1B0F7}" type="sibTrans" cxnId="{82877520-3B10-4657-AC88-EFF8ADF1CB1F}">
      <dgm:prSet/>
      <dgm:spPr/>
      <dgm:t>
        <a:bodyPr/>
        <a:lstStyle/>
        <a:p>
          <a:endParaRPr lang="it-IT"/>
        </a:p>
      </dgm:t>
    </dgm:pt>
    <dgm:pt modelId="{3A2B759D-B541-4110-B9C5-4871B7CE2EDE}">
      <dgm:prSet phldrT="[Testo]"/>
      <dgm:spPr/>
      <dgm:t>
        <a:bodyPr/>
        <a:lstStyle/>
        <a:p>
          <a:endParaRPr lang="it-IT" dirty="0"/>
        </a:p>
      </dgm:t>
    </dgm:pt>
    <dgm:pt modelId="{21676507-B480-4F16-866E-F71F67B54F82}" type="parTrans" cxnId="{F484F5D0-0D05-4324-B37B-643C8642F707}">
      <dgm:prSet/>
      <dgm:spPr/>
      <dgm:t>
        <a:bodyPr/>
        <a:lstStyle/>
        <a:p>
          <a:endParaRPr lang="it-IT"/>
        </a:p>
      </dgm:t>
    </dgm:pt>
    <dgm:pt modelId="{AB2C79A9-24F2-4A81-BDDB-0543CBC002FC}" type="sibTrans" cxnId="{F484F5D0-0D05-4324-B37B-643C8642F707}">
      <dgm:prSet/>
      <dgm:spPr/>
      <dgm:t>
        <a:bodyPr/>
        <a:lstStyle/>
        <a:p>
          <a:endParaRPr lang="it-IT"/>
        </a:p>
      </dgm:t>
    </dgm:pt>
    <dgm:pt modelId="{214CF174-A617-43AE-81D3-F919E8F28F9C}">
      <dgm:prSet phldrT="[Testo]"/>
      <dgm:spPr>
        <a:solidFill>
          <a:srgbClr val="8DAFD6"/>
        </a:solidFill>
      </dgm:spPr>
      <dgm:t>
        <a:bodyPr/>
        <a:lstStyle/>
        <a:p>
          <a:r>
            <a:rPr lang="it-IT" dirty="0"/>
            <a:t>Best </a:t>
          </a:r>
          <a:r>
            <a:rPr lang="it-IT" dirty="0" err="1"/>
            <a:t>Practices</a:t>
          </a:r>
          <a:r>
            <a:rPr lang="it-IT" dirty="0"/>
            <a:t> (some)</a:t>
          </a:r>
        </a:p>
      </dgm:t>
    </dgm:pt>
    <dgm:pt modelId="{71CC42AE-9732-4F0A-9EAC-54044EA898B3}" type="parTrans" cxnId="{1D2DAE01-9697-4E6A-8B3C-CA452E20D325}">
      <dgm:prSet/>
      <dgm:spPr/>
      <dgm:t>
        <a:bodyPr/>
        <a:lstStyle/>
        <a:p>
          <a:endParaRPr lang="it-IT"/>
        </a:p>
      </dgm:t>
    </dgm:pt>
    <dgm:pt modelId="{7B8E917E-2420-4073-BAFC-65E3B3D97E66}" type="sibTrans" cxnId="{1D2DAE01-9697-4E6A-8B3C-CA452E20D325}">
      <dgm:prSet/>
      <dgm:spPr/>
      <dgm:t>
        <a:bodyPr/>
        <a:lstStyle/>
        <a:p>
          <a:endParaRPr lang="it-IT"/>
        </a:p>
      </dgm:t>
    </dgm:pt>
    <dgm:pt modelId="{7BA81DC2-8FBE-4177-AB58-32DE43EF389A}">
      <dgm:prSet phldrT="[Testo]"/>
      <dgm:spPr/>
      <dgm:t>
        <a:bodyPr/>
        <a:lstStyle/>
        <a:p>
          <a:endParaRPr lang="it-IT" dirty="0"/>
        </a:p>
        <a:p>
          <a:endParaRPr lang="it-IT" dirty="0"/>
        </a:p>
      </dgm:t>
    </dgm:pt>
    <dgm:pt modelId="{A424ED7D-DE59-4833-A132-F5877DED72CB}" type="parTrans" cxnId="{9791C770-C9DB-46B3-8784-1A1481F3735A}">
      <dgm:prSet/>
      <dgm:spPr/>
      <dgm:t>
        <a:bodyPr/>
        <a:lstStyle/>
        <a:p>
          <a:endParaRPr lang="it-IT"/>
        </a:p>
      </dgm:t>
    </dgm:pt>
    <dgm:pt modelId="{1407B035-C2F3-4624-9DF5-2C734FADA7B5}" type="sibTrans" cxnId="{9791C770-C9DB-46B3-8784-1A1481F3735A}">
      <dgm:prSet/>
      <dgm:spPr/>
      <dgm:t>
        <a:bodyPr/>
        <a:lstStyle/>
        <a:p>
          <a:endParaRPr lang="it-IT"/>
        </a:p>
      </dgm:t>
    </dgm:pt>
    <dgm:pt modelId="{B52E62DC-754A-4656-8210-8AD37CBC15E4}" type="pres">
      <dgm:prSet presAssocID="{1D6C4740-C97D-43C9-A34F-717E94E685E3}" presName="Name0" presStyleCnt="0">
        <dgm:presLayoutVars>
          <dgm:dir/>
          <dgm:animLvl val="lvl"/>
          <dgm:resizeHandles val="exact"/>
        </dgm:presLayoutVars>
      </dgm:prSet>
      <dgm:spPr/>
    </dgm:pt>
    <dgm:pt modelId="{08270F91-77C9-48FE-B8AC-2CC4B0F9251B}" type="pres">
      <dgm:prSet presAssocID="{51E38A9C-B327-4E16-9A08-35F561E8CAC8}" presName="compositeNode" presStyleCnt="0">
        <dgm:presLayoutVars>
          <dgm:bulletEnabled val="1"/>
        </dgm:presLayoutVars>
      </dgm:prSet>
      <dgm:spPr/>
    </dgm:pt>
    <dgm:pt modelId="{718D00D6-7058-4A61-9521-682185C41750}" type="pres">
      <dgm:prSet presAssocID="{51E38A9C-B327-4E16-9A08-35F561E8CAC8}" presName="bgRect" presStyleLbl="node1" presStyleIdx="0" presStyleCnt="3"/>
      <dgm:spPr/>
    </dgm:pt>
    <dgm:pt modelId="{13911496-D9B4-4E73-893F-E723D0091CD5}" type="pres">
      <dgm:prSet presAssocID="{51E38A9C-B327-4E16-9A08-35F561E8CAC8}" presName="parentNode" presStyleLbl="node1" presStyleIdx="0" presStyleCnt="3">
        <dgm:presLayoutVars>
          <dgm:chMax val="0"/>
          <dgm:bulletEnabled val="1"/>
        </dgm:presLayoutVars>
      </dgm:prSet>
      <dgm:spPr/>
    </dgm:pt>
    <dgm:pt modelId="{63679FBD-A36B-40C0-A7E4-7FC092C55E29}" type="pres">
      <dgm:prSet presAssocID="{51E38A9C-B327-4E16-9A08-35F561E8CAC8}" presName="childNode" presStyleLbl="node1" presStyleIdx="0" presStyleCnt="3">
        <dgm:presLayoutVars>
          <dgm:bulletEnabled val="1"/>
        </dgm:presLayoutVars>
      </dgm:prSet>
      <dgm:spPr/>
    </dgm:pt>
    <dgm:pt modelId="{19E69199-068F-4F87-8578-73B359F4493F}" type="pres">
      <dgm:prSet presAssocID="{F25753EB-1127-466C-B53B-F44C49C077FB}" presName="hSp" presStyleCnt="0"/>
      <dgm:spPr/>
    </dgm:pt>
    <dgm:pt modelId="{42020A5A-3669-49E8-8F82-B54D38588166}" type="pres">
      <dgm:prSet presAssocID="{F25753EB-1127-466C-B53B-F44C49C077FB}" presName="vProcSp" presStyleCnt="0"/>
      <dgm:spPr/>
    </dgm:pt>
    <dgm:pt modelId="{D280D053-CDDB-4DDC-88A2-CB31D961C7B9}" type="pres">
      <dgm:prSet presAssocID="{F25753EB-1127-466C-B53B-F44C49C077FB}" presName="vSp1" presStyleCnt="0"/>
      <dgm:spPr/>
    </dgm:pt>
    <dgm:pt modelId="{45ABC40A-B1B4-4FB7-9717-D2CC3D86286A}" type="pres">
      <dgm:prSet presAssocID="{F25753EB-1127-466C-B53B-F44C49C077FB}" presName="simulatedConn" presStyleLbl="solidFgAcc1" presStyleIdx="0" presStyleCnt="2"/>
      <dgm:spPr/>
    </dgm:pt>
    <dgm:pt modelId="{720B5319-64F8-4F3C-88A5-39CAE48AD73C}" type="pres">
      <dgm:prSet presAssocID="{F25753EB-1127-466C-B53B-F44C49C077FB}" presName="vSp2" presStyleCnt="0"/>
      <dgm:spPr/>
    </dgm:pt>
    <dgm:pt modelId="{ACB6486D-D4B4-470C-86E3-548488D60E2B}" type="pres">
      <dgm:prSet presAssocID="{F25753EB-1127-466C-B53B-F44C49C077FB}" presName="sibTrans" presStyleCnt="0"/>
      <dgm:spPr/>
    </dgm:pt>
    <dgm:pt modelId="{8023C797-FFF6-4B2A-AF8B-81D15666D106}" type="pres">
      <dgm:prSet presAssocID="{D1B8D362-8C5A-47C8-8D3D-D6B083E9834E}" presName="compositeNode" presStyleCnt="0">
        <dgm:presLayoutVars>
          <dgm:bulletEnabled val="1"/>
        </dgm:presLayoutVars>
      </dgm:prSet>
      <dgm:spPr/>
    </dgm:pt>
    <dgm:pt modelId="{6969C6E7-66BF-4D29-AC1C-138D12EC344B}" type="pres">
      <dgm:prSet presAssocID="{D1B8D362-8C5A-47C8-8D3D-D6B083E9834E}" presName="bgRect" presStyleLbl="node1" presStyleIdx="1" presStyleCnt="3"/>
      <dgm:spPr/>
    </dgm:pt>
    <dgm:pt modelId="{DF73F79C-5CEF-4155-A002-7EC691F49E06}" type="pres">
      <dgm:prSet presAssocID="{D1B8D362-8C5A-47C8-8D3D-D6B083E9834E}" presName="parentNode" presStyleLbl="node1" presStyleIdx="1" presStyleCnt="3">
        <dgm:presLayoutVars>
          <dgm:chMax val="0"/>
          <dgm:bulletEnabled val="1"/>
        </dgm:presLayoutVars>
      </dgm:prSet>
      <dgm:spPr/>
    </dgm:pt>
    <dgm:pt modelId="{9BBFC4C0-5C81-4DC1-A6F3-DCD6E53AC569}" type="pres">
      <dgm:prSet presAssocID="{D1B8D362-8C5A-47C8-8D3D-D6B083E9834E}" presName="childNode" presStyleLbl="node1" presStyleIdx="1" presStyleCnt="3">
        <dgm:presLayoutVars>
          <dgm:bulletEnabled val="1"/>
        </dgm:presLayoutVars>
      </dgm:prSet>
      <dgm:spPr/>
    </dgm:pt>
    <dgm:pt modelId="{643AA03F-74BE-4D30-841D-CFD77F1424A7}" type="pres">
      <dgm:prSet presAssocID="{BE257704-6A30-41BD-90FE-565968C1B0F7}" presName="hSp" presStyleCnt="0"/>
      <dgm:spPr/>
    </dgm:pt>
    <dgm:pt modelId="{B675BED8-0237-44B1-B4D2-B71D427EE0DB}" type="pres">
      <dgm:prSet presAssocID="{BE257704-6A30-41BD-90FE-565968C1B0F7}" presName="vProcSp" presStyleCnt="0"/>
      <dgm:spPr/>
    </dgm:pt>
    <dgm:pt modelId="{B70A9FC9-8D05-415E-BE9F-C9CF203657EC}" type="pres">
      <dgm:prSet presAssocID="{BE257704-6A30-41BD-90FE-565968C1B0F7}" presName="vSp1" presStyleCnt="0"/>
      <dgm:spPr/>
    </dgm:pt>
    <dgm:pt modelId="{6AA50049-E644-4AA1-9C04-5ED16FF9B1B0}" type="pres">
      <dgm:prSet presAssocID="{BE257704-6A30-41BD-90FE-565968C1B0F7}" presName="simulatedConn" presStyleLbl="solidFgAcc1" presStyleIdx="1" presStyleCnt="2"/>
      <dgm:spPr/>
    </dgm:pt>
    <dgm:pt modelId="{C37E6AFF-87E1-44BA-887E-9E5C9EF76F9A}" type="pres">
      <dgm:prSet presAssocID="{BE257704-6A30-41BD-90FE-565968C1B0F7}" presName="vSp2" presStyleCnt="0"/>
      <dgm:spPr/>
    </dgm:pt>
    <dgm:pt modelId="{AC8A16D1-6D5F-4948-8621-3EB7DC628F95}" type="pres">
      <dgm:prSet presAssocID="{BE257704-6A30-41BD-90FE-565968C1B0F7}" presName="sibTrans" presStyleCnt="0"/>
      <dgm:spPr/>
    </dgm:pt>
    <dgm:pt modelId="{326494DD-AC07-42F9-92AA-82B770408E87}" type="pres">
      <dgm:prSet presAssocID="{214CF174-A617-43AE-81D3-F919E8F28F9C}" presName="compositeNode" presStyleCnt="0">
        <dgm:presLayoutVars>
          <dgm:bulletEnabled val="1"/>
        </dgm:presLayoutVars>
      </dgm:prSet>
      <dgm:spPr/>
    </dgm:pt>
    <dgm:pt modelId="{45EDCA47-9532-4504-904C-D8F93FDEEB35}" type="pres">
      <dgm:prSet presAssocID="{214CF174-A617-43AE-81D3-F919E8F28F9C}" presName="bgRect" presStyleLbl="node1" presStyleIdx="2" presStyleCnt="3"/>
      <dgm:spPr/>
    </dgm:pt>
    <dgm:pt modelId="{7A3BA410-FD27-4D3C-81DA-903602A2C5D0}" type="pres">
      <dgm:prSet presAssocID="{214CF174-A617-43AE-81D3-F919E8F28F9C}" presName="parentNode" presStyleLbl="node1" presStyleIdx="2" presStyleCnt="3">
        <dgm:presLayoutVars>
          <dgm:chMax val="0"/>
          <dgm:bulletEnabled val="1"/>
        </dgm:presLayoutVars>
      </dgm:prSet>
      <dgm:spPr/>
    </dgm:pt>
    <dgm:pt modelId="{BB39CC8C-7A9F-4317-8AE7-29BEA990FFB4}" type="pres">
      <dgm:prSet presAssocID="{214CF174-A617-43AE-81D3-F919E8F28F9C}" presName="childNode" presStyleLbl="node1" presStyleIdx="2" presStyleCnt="3">
        <dgm:presLayoutVars>
          <dgm:bulletEnabled val="1"/>
        </dgm:presLayoutVars>
      </dgm:prSet>
      <dgm:spPr/>
    </dgm:pt>
  </dgm:ptLst>
  <dgm:cxnLst>
    <dgm:cxn modelId="{1D2DAE01-9697-4E6A-8B3C-CA452E20D325}" srcId="{1D6C4740-C97D-43C9-A34F-717E94E685E3}" destId="{214CF174-A617-43AE-81D3-F919E8F28F9C}" srcOrd="2" destOrd="0" parTransId="{71CC42AE-9732-4F0A-9EAC-54044EA898B3}" sibTransId="{7B8E917E-2420-4073-BAFC-65E3B3D97E66}"/>
    <dgm:cxn modelId="{6F01C50F-ED91-4DFA-B61F-E37422194DA9}" srcId="{51E38A9C-B327-4E16-9A08-35F561E8CAC8}" destId="{639A0DF3-7900-45BB-B08B-70EAF701C199}" srcOrd="0" destOrd="0" parTransId="{D8AF8780-5CB4-45DB-AC54-1C93B10CF887}" sibTransId="{8A265792-DEC7-4982-8066-9F7971B4CCFD}"/>
    <dgm:cxn modelId="{82877520-3B10-4657-AC88-EFF8ADF1CB1F}" srcId="{1D6C4740-C97D-43C9-A34F-717E94E685E3}" destId="{D1B8D362-8C5A-47C8-8D3D-D6B083E9834E}" srcOrd="1" destOrd="0" parTransId="{A1CA7A27-3CD8-40BA-B88E-536220040F0E}" sibTransId="{BE257704-6A30-41BD-90FE-565968C1B0F7}"/>
    <dgm:cxn modelId="{66D76727-F3B9-4A90-B19E-0C8C16EED77E}" type="presOf" srcId="{D1B8D362-8C5A-47C8-8D3D-D6B083E9834E}" destId="{6969C6E7-66BF-4D29-AC1C-138D12EC344B}" srcOrd="0" destOrd="0" presId="urn:microsoft.com/office/officeart/2005/8/layout/hProcess7"/>
    <dgm:cxn modelId="{A8AAD42C-F3DA-4FBD-A714-1D55871B480A}" type="presOf" srcId="{639A0DF3-7900-45BB-B08B-70EAF701C199}" destId="{63679FBD-A36B-40C0-A7E4-7FC092C55E29}" srcOrd="0" destOrd="0" presId="urn:microsoft.com/office/officeart/2005/8/layout/hProcess7"/>
    <dgm:cxn modelId="{A3F06A38-4010-44A9-B201-2ED0DE1530B7}" type="presOf" srcId="{214CF174-A617-43AE-81D3-F919E8F28F9C}" destId="{7A3BA410-FD27-4D3C-81DA-903602A2C5D0}" srcOrd="1" destOrd="0" presId="urn:microsoft.com/office/officeart/2005/8/layout/hProcess7"/>
    <dgm:cxn modelId="{7F1D6956-7026-4008-80EF-B9ADBCD7C1FA}" type="presOf" srcId="{51E38A9C-B327-4E16-9A08-35F561E8CAC8}" destId="{718D00D6-7058-4A61-9521-682185C41750}" srcOrd="0" destOrd="0" presId="urn:microsoft.com/office/officeart/2005/8/layout/hProcess7"/>
    <dgm:cxn modelId="{1D796670-E5F1-4607-B8D3-D63ACDBF1D12}" type="presOf" srcId="{3A2B759D-B541-4110-B9C5-4871B7CE2EDE}" destId="{9BBFC4C0-5C81-4DC1-A6F3-DCD6E53AC569}" srcOrd="0" destOrd="0" presId="urn:microsoft.com/office/officeart/2005/8/layout/hProcess7"/>
    <dgm:cxn modelId="{9791C770-C9DB-46B3-8784-1A1481F3735A}" srcId="{214CF174-A617-43AE-81D3-F919E8F28F9C}" destId="{7BA81DC2-8FBE-4177-AB58-32DE43EF389A}" srcOrd="0" destOrd="0" parTransId="{A424ED7D-DE59-4833-A132-F5877DED72CB}" sibTransId="{1407B035-C2F3-4624-9DF5-2C734FADA7B5}"/>
    <dgm:cxn modelId="{183C0C75-17D5-4FDF-A65C-4B68731986C8}" type="presOf" srcId="{D1B8D362-8C5A-47C8-8D3D-D6B083E9834E}" destId="{DF73F79C-5CEF-4155-A002-7EC691F49E06}" srcOrd="1" destOrd="0" presId="urn:microsoft.com/office/officeart/2005/8/layout/hProcess7"/>
    <dgm:cxn modelId="{4D16ED9E-A620-40CD-B29A-D7DAA4BD1ED5}" type="presOf" srcId="{51E38A9C-B327-4E16-9A08-35F561E8CAC8}" destId="{13911496-D9B4-4E73-893F-E723D0091CD5}" srcOrd="1" destOrd="0" presId="urn:microsoft.com/office/officeart/2005/8/layout/hProcess7"/>
    <dgm:cxn modelId="{CF5D77C3-D163-41A5-9186-0E7150E5CF54}" type="presOf" srcId="{1D6C4740-C97D-43C9-A34F-717E94E685E3}" destId="{B52E62DC-754A-4656-8210-8AD37CBC15E4}" srcOrd="0" destOrd="0" presId="urn:microsoft.com/office/officeart/2005/8/layout/hProcess7"/>
    <dgm:cxn modelId="{F484F5D0-0D05-4324-B37B-643C8642F707}" srcId="{D1B8D362-8C5A-47C8-8D3D-D6B083E9834E}" destId="{3A2B759D-B541-4110-B9C5-4871B7CE2EDE}" srcOrd="0" destOrd="0" parTransId="{21676507-B480-4F16-866E-F71F67B54F82}" sibTransId="{AB2C79A9-24F2-4A81-BDDB-0543CBC002FC}"/>
    <dgm:cxn modelId="{2635A3E9-D7CE-49CE-BA3F-8F4A33403F73}" srcId="{1D6C4740-C97D-43C9-A34F-717E94E685E3}" destId="{51E38A9C-B327-4E16-9A08-35F561E8CAC8}" srcOrd="0" destOrd="0" parTransId="{69975FE3-8B59-4BC9-B8FB-44AC4A1A1ED5}" sibTransId="{F25753EB-1127-466C-B53B-F44C49C077FB}"/>
    <dgm:cxn modelId="{F72707EC-1A63-45BB-BFD0-4CDA52B94AF2}" type="presOf" srcId="{214CF174-A617-43AE-81D3-F919E8F28F9C}" destId="{45EDCA47-9532-4504-904C-D8F93FDEEB35}" srcOrd="0" destOrd="0" presId="urn:microsoft.com/office/officeart/2005/8/layout/hProcess7"/>
    <dgm:cxn modelId="{7EEB4DFD-C083-4725-AA8E-0D3246C70CBF}" type="presOf" srcId="{7BA81DC2-8FBE-4177-AB58-32DE43EF389A}" destId="{BB39CC8C-7A9F-4317-8AE7-29BEA990FFB4}" srcOrd="0" destOrd="0" presId="urn:microsoft.com/office/officeart/2005/8/layout/hProcess7"/>
    <dgm:cxn modelId="{D970A70C-2434-4890-AE5C-28B9BB2B605C}" type="presParOf" srcId="{B52E62DC-754A-4656-8210-8AD37CBC15E4}" destId="{08270F91-77C9-48FE-B8AC-2CC4B0F9251B}" srcOrd="0" destOrd="0" presId="urn:microsoft.com/office/officeart/2005/8/layout/hProcess7"/>
    <dgm:cxn modelId="{672CC796-14E3-433A-AB39-F5B37541CE78}" type="presParOf" srcId="{08270F91-77C9-48FE-B8AC-2CC4B0F9251B}" destId="{718D00D6-7058-4A61-9521-682185C41750}" srcOrd="0" destOrd="0" presId="urn:microsoft.com/office/officeart/2005/8/layout/hProcess7"/>
    <dgm:cxn modelId="{EF9C85F1-C422-46E2-8128-056B4FB60B60}" type="presParOf" srcId="{08270F91-77C9-48FE-B8AC-2CC4B0F9251B}" destId="{13911496-D9B4-4E73-893F-E723D0091CD5}" srcOrd="1" destOrd="0" presId="urn:microsoft.com/office/officeart/2005/8/layout/hProcess7"/>
    <dgm:cxn modelId="{B85BABB4-65BB-4D8E-99B7-4B465F2E082E}" type="presParOf" srcId="{08270F91-77C9-48FE-B8AC-2CC4B0F9251B}" destId="{63679FBD-A36B-40C0-A7E4-7FC092C55E29}" srcOrd="2" destOrd="0" presId="urn:microsoft.com/office/officeart/2005/8/layout/hProcess7"/>
    <dgm:cxn modelId="{EAAD1EF7-191E-4EDD-BD90-AC26DD1B98C7}" type="presParOf" srcId="{B52E62DC-754A-4656-8210-8AD37CBC15E4}" destId="{19E69199-068F-4F87-8578-73B359F4493F}" srcOrd="1" destOrd="0" presId="urn:microsoft.com/office/officeart/2005/8/layout/hProcess7"/>
    <dgm:cxn modelId="{AF848B53-4E9C-4A94-BB64-7F5AB8720FDA}" type="presParOf" srcId="{B52E62DC-754A-4656-8210-8AD37CBC15E4}" destId="{42020A5A-3669-49E8-8F82-B54D38588166}" srcOrd="2" destOrd="0" presId="urn:microsoft.com/office/officeart/2005/8/layout/hProcess7"/>
    <dgm:cxn modelId="{C76C482F-AB04-404C-9B40-D50232BB7407}" type="presParOf" srcId="{42020A5A-3669-49E8-8F82-B54D38588166}" destId="{D280D053-CDDB-4DDC-88A2-CB31D961C7B9}" srcOrd="0" destOrd="0" presId="urn:microsoft.com/office/officeart/2005/8/layout/hProcess7"/>
    <dgm:cxn modelId="{971FD419-9B74-4270-A97F-6EEEC101250D}" type="presParOf" srcId="{42020A5A-3669-49E8-8F82-B54D38588166}" destId="{45ABC40A-B1B4-4FB7-9717-D2CC3D86286A}" srcOrd="1" destOrd="0" presId="urn:microsoft.com/office/officeart/2005/8/layout/hProcess7"/>
    <dgm:cxn modelId="{22991925-58EC-450A-BBD5-012C312E5F11}" type="presParOf" srcId="{42020A5A-3669-49E8-8F82-B54D38588166}" destId="{720B5319-64F8-4F3C-88A5-39CAE48AD73C}" srcOrd="2" destOrd="0" presId="urn:microsoft.com/office/officeart/2005/8/layout/hProcess7"/>
    <dgm:cxn modelId="{7CD541F1-4D02-4FE3-A663-EC2F6AD6573B}" type="presParOf" srcId="{B52E62DC-754A-4656-8210-8AD37CBC15E4}" destId="{ACB6486D-D4B4-470C-86E3-548488D60E2B}" srcOrd="3" destOrd="0" presId="urn:microsoft.com/office/officeart/2005/8/layout/hProcess7"/>
    <dgm:cxn modelId="{28902F48-3ED6-4EF0-826A-34F5D9BE948C}" type="presParOf" srcId="{B52E62DC-754A-4656-8210-8AD37CBC15E4}" destId="{8023C797-FFF6-4B2A-AF8B-81D15666D106}" srcOrd="4" destOrd="0" presId="urn:microsoft.com/office/officeart/2005/8/layout/hProcess7"/>
    <dgm:cxn modelId="{67762DC6-8FCF-4659-BEB5-AA6B2B3B3388}" type="presParOf" srcId="{8023C797-FFF6-4B2A-AF8B-81D15666D106}" destId="{6969C6E7-66BF-4D29-AC1C-138D12EC344B}" srcOrd="0" destOrd="0" presId="urn:microsoft.com/office/officeart/2005/8/layout/hProcess7"/>
    <dgm:cxn modelId="{09205C9C-99B2-44B1-AB96-4814361C404D}" type="presParOf" srcId="{8023C797-FFF6-4B2A-AF8B-81D15666D106}" destId="{DF73F79C-5CEF-4155-A002-7EC691F49E06}" srcOrd="1" destOrd="0" presId="urn:microsoft.com/office/officeart/2005/8/layout/hProcess7"/>
    <dgm:cxn modelId="{941084CE-6034-4C46-BD96-CF6AAB9ACA7A}" type="presParOf" srcId="{8023C797-FFF6-4B2A-AF8B-81D15666D106}" destId="{9BBFC4C0-5C81-4DC1-A6F3-DCD6E53AC569}" srcOrd="2" destOrd="0" presId="urn:microsoft.com/office/officeart/2005/8/layout/hProcess7"/>
    <dgm:cxn modelId="{8D421DC9-2E68-4342-805D-B85BD2752832}" type="presParOf" srcId="{B52E62DC-754A-4656-8210-8AD37CBC15E4}" destId="{643AA03F-74BE-4D30-841D-CFD77F1424A7}" srcOrd="5" destOrd="0" presId="urn:microsoft.com/office/officeart/2005/8/layout/hProcess7"/>
    <dgm:cxn modelId="{70169B68-84F9-4768-8A3D-7BC217681B33}" type="presParOf" srcId="{B52E62DC-754A-4656-8210-8AD37CBC15E4}" destId="{B675BED8-0237-44B1-B4D2-B71D427EE0DB}" srcOrd="6" destOrd="0" presId="urn:microsoft.com/office/officeart/2005/8/layout/hProcess7"/>
    <dgm:cxn modelId="{BDA8C80C-1442-4E48-98C5-C74E783200E8}" type="presParOf" srcId="{B675BED8-0237-44B1-B4D2-B71D427EE0DB}" destId="{B70A9FC9-8D05-415E-BE9F-C9CF203657EC}" srcOrd="0" destOrd="0" presId="urn:microsoft.com/office/officeart/2005/8/layout/hProcess7"/>
    <dgm:cxn modelId="{3FCD3E3E-BA97-4BD0-9D13-E2E73475FEA2}" type="presParOf" srcId="{B675BED8-0237-44B1-B4D2-B71D427EE0DB}" destId="{6AA50049-E644-4AA1-9C04-5ED16FF9B1B0}" srcOrd="1" destOrd="0" presId="urn:microsoft.com/office/officeart/2005/8/layout/hProcess7"/>
    <dgm:cxn modelId="{883B06DA-376C-4716-96E7-FEEA5694913D}" type="presParOf" srcId="{B675BED8-0237-44B1-B4D2-B71D427EE0DB}" destId="{C37E6AFF-87E1-44BA-887E-9E5C9EF76F9A}" srcOrd="2" destOrd="0" presId="urn:microsoft.com/office/officeart/2005/8/layout/hProcess7"/>
    <dgm:cxn modelId="{3FE49DE9-E28F-433C-A914-AB85F1126C59}" type="presParOf" srcId="{B52E62DC-754A-4656-8210-8AD37CBC15E4}" destId="{AC8A16D1-6D5F-4948-8621-3EB7DC628F95}" srcOrd="7" destOrd="0" presId="urn:microsoft.com/office/officeart/2005/8/layout/hProcess7"/>
    <dgm:cxn modelId="{FF4647AA-6AD4-461B-8622-A0AD9EF15962}" type="presParOf" srcId="{B52E62DC-754A-4656-8210-8AD37CBC15E4}" destId="{326494DD-AC07-42F9-92AA-82B770408E87}" srcOrd="8" destOrd="0" presId="urn:microsoft.com/office/officeart/2005/8/layout/hProcess7"/>
    <dgm:cxn modelId="{571812EE-9FCD-4502-8514-E5489510F1DC}" type="presParOf" srcId="{326494DD-AC07-42F9-92AA-82B770408E87}" destId="{45EDCA47-9532-4504-904C-D8F93FDEEB35}" srcOrd="0" destOrd="0" presId="urn:microsoft.com/office/officeart/2005/8/layout/hProcess7"/>
    <dgm:cxn modelId="{6524A229-69C4-47EE-959F-A09CC0AAD2D0}" type="presParOf" srcId="{326494DD-AC07-42F9-92AA-82B770408E87}" destId="{7A3BA410-FD27-4D3C-81DA-903602A2C5D0}" srcOrd="1" destOrd="0" presId="urn:microsoft.com/office/officeart/2005/8/layout/hProcess7"/>
    <dgm:cxn modelId="{FF97F6FD-835E-4010-8387-1D7253140D10}" type="presParOf" srcId="{326494DD-AC07-42F9-92AA-82B770408E87}" destId="{BB39CC8C-7A9F-4317-8AE7-29BEA990FFB4}" srcOrd="2" destOrd="0" presId="urn:microsoft.com/office/officeart/2005/8/layout/hProcess7"/>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1D6C4740-C97D-43C9-A34F-717E94E685E3}" type="doc">
      <dgm:prSet loTypeId="urn:microsoft.com/office/officeart/2005/8/layout/hProcess7" loCatId="list" qsTypeId="urn:microsoft.com/office/officeart/2005/8/quickstyle/simple1" qsCatId="simple" csTypeId="urn:microsoft.com/office/officeart/2005/8/colors/accent1_4" csCatId="accent1" phldr="1"/>
      <dgm:spPr/>
      <dgm:t>
        <a:bodyPr/>
        <a:lstStyle/>
        <a:p>
          <a:endParaRPr lang="it-IT"/>
        </a:p>
      </dgm:t>
    </dgm:pt>
    <dgm:pt modelId="{51E38A9C-B327-4E16-9A08-35F561E8CAC8}">
      <dgm:prSet phldrT="[Testo]"/>
      <dgm:spPr/>
      <dgm:t>
        <a:bodyPr/>
        <a:lstStyle/>
        <a:p>
          <a:r>
            <a:rPr lang="en-US" b="1" noProof="0" dirty="0"/>
            <a:t>Strategies and policies</a:t>
          </a:r>
          <a:endParaRPr lang="en-US" noProof="0" dirty="0"/>
        </a:p>
      </dgm:t>
    </dgm:pt>
    <dgm:pt modelId="{69975FE3-8B59-4BC9-B8FB-44AC4A1A1ED5}" type="parTrans" cxnId="{2635A3E9-D7CE-49CE-BA3F-8F4A33403F73}">
      <dgm:prSet/>
      <dgm:spPr/>
      <dgm:t>
        <a:bodyPr/>
        <a:lstStyle/>
        <a:p>
          <a:endParaRPr lang="en-US" noProof="0" dirty="0"/>
        </a:p>
      </dgm:t>
    </dgm:pt>
    <dgm:pt modelId="{F25753EB-1127-466C-B53B-F44C49C077FB}" type="sibTrans" cxnId="{2635A3E9-D7CE-49CE-BA3F-8F4A33403F73}">
      <dgm:prSet/>
      <dgm:spPr/>
      <dgm:t>
        <a:bodyPr/>
        <a:lstStyle/>
        <a:p>
          <a:endParaRPr lang="en-US" noProof="0" dirty="0"/>
        </a:p>
      </dgm:t>
    </dgm:pt>
    <dgm:pt modelId="{639A0DF3-7900-45BB-B08B-70EAF701C199}">
      <dgm:prSet phldrT="[Testo]"/>
      <dgm:spPr/>
      <dgm:t>
        <a:bodyPr/>
        <a:lstStyle/>
        <a:p>
          <a:endParaRPr lang="en-US" sz="1300" noProof="0" dirty="0"/>
        </a:p>
      </dgm:t>
    </dgm:pt>
    <dgm:pt modelId="{D8AF8780-5CB4-45DB-AC54-1C93B10CF887}" type="parTrans" cxnId="{6F01C50F-ED91-4DFA-B61F-E37422194DA9}">
      <dgm:prSet/>
      <dgm:spPr/>
      <dgm:t>
        <a:bodyPr/>
        <a:lstStyle/>
        <a:p>
          <a:endParaRPr lang="en-US" noProof="0" dirty="0"/>
        </a:p>
      </dgm:t>
    </dgm:pt>
    <dgm:pt modelId="{8A265792-DEC7-4982-8066-9F7971B4CCFD}" type="sibTrans" cxnId="{6F01C50F-ED91-4DFA-B61F-E37422194DA9}">
      <dgm:prSet/>
      <dgm:spPr/>
      <dgm:t>
        <a:bodyPr/>
        <a:lstStyle/>
        <a:p>
          <a:endParaRPr lang="en-US" noProof="0" dirty="0"/>
        </a:p>
      </dgm:t>
    </dgm:pt>
    <dgm:pt modelId="{D1B8D362-8C5A-47C8-8D3D-D6B083E9834E}">
      <dgm:prSet phldrT="[Testo]"/>
      <dgm:spPr/>
      <dgm:t>
        <a:bodyPr/>
        <a:lstStyle/>
        <a:p>
          <a:r>
            <a:rPr lang="en-US" b="1" noProof="0" dirty="0"/>
            <a:t>Solutions </a:t>
          </a:r>
          <a:r>
            <a:rPr lang="it-IT" dirty="0"/>
            <a:t>(some)</a:t>
          </a:r>
          <a:endParaRPr lang="en-US" b="1" noProof="0" dirty="0"/>
        </a:p>
      </dgm:t>
    </dgm:pt>
    <dgm:pt modelId="{A1CA7A27-3CD8-40BA-B88E-536220040F0E}" type="parTrans" cxnId="{82877520-3B10-4657-AC88-EFF8ADF1CB1F}">
      <dgm:prSet/>
      <dgm:spPr/>
      <dgm:t>
        <a:bodyPr/>
        <a:lstStyle/>
        <a:p>
          <a:endParaRPr lang="en-US" noProof="0" dirty="0"/>
        </a:p>
      </dgm:t>
    </dgm:pt>
    <dgm:pt modelId="{BE257704-6A30-41BD-90FE-565968C1B0F7}" type="sibTrans" cxnId="{82877520-3B10-4657-AC88-EFF8ADF1CB1F}">
      <dgm:prSet/>
      <dgm:spPr/>
      <dgm:t>
        <a:bodyPr/>
        <a:lstStyle/>
        <a:p>
          <a:endParaRPr lang="en-US" noProof="0" dirty="0"/>
        </a:p>
      </dgm:t>
    </dgm:pt>
    <dgm:pt modelId="{3A2B759D-B541-4110-B9C5-4871B7CE2EDE}">
      <dgm:prSet phldrT="[Testo]"/>
      <dgm:spPr/>
      <dgm:t>
        <a:bodyPr/>
        <a:lstStyle/>
        <a:p>
          <a:endParaRPr lang="en-US" noProof="0" dirty="0"/>
        </a:p>
      </dgm:t>
    </dgm:pt>
    <dgm:pt modelId="{21676507-B480-4F16-866E-F71F67B54F82}" type="parTrans" cxnId="{F484F5D0-0D05-4324-B37B-643C8642F707}">
      <dgm:prSet/>
      <dgm:spPr/>
      <dgm:t>
        <a:bodyPr/>
        <a:lstStyle/>
        <a:p>
          <a:endParaRPr lang="en-US" noProof="0" dirty="0"/>
        </a:p>
      </dgm:t>
    </dgm:pt>
    <dgm:pt modelId="{AB2C79A9-24F2-4A81-BDDB-0543CBC002FC}" type="sibTrans" cxnId="{F484F5D0-0D05-4324-B37B-643C8642F707}">
      <dgm:prSet/>
      <dgm:spPr/>
      <dgm:t>
        <a:bodyPr/>
        <a:lstStyle/>
        <a:p>
          <a:endParaRPr lang="en-US" noProof="0" dirty="0"/>
        </a:p>
      </dgm:t>
    </dgm:pt>
    <dgm:pt modelId="{214CF174-A617-43AE-81D3-F919E8F28F9C}">
      <dgm:prSet phldrT="[Testo]"/>
      <dgm:spPr/>
      <dgm:t>
        <a:bodyPr/>
        <a:lstStyle/>
        <a:p>
          <a:r>
            <a:rPr lang="en-US" b="1" noProof="0" dirty="0"/>
            <a:t>Best practices </a:t>
          </a:r>
          <a:r>
            <a:rPr lang="it-IT" dirty="0"/>
            <a:t>(some)</a:t>
          </a:r>
          <a:endParaRPr lang="en-US" b="1" noProof="0" dirty="0"/>
        </a:p>
      </dgm:t>
    </dgm:pt>
    <dgm:pt modelId="{71CC42AE-9732-4F0A-9EAC-54044EA898B3}" type="parTrans" cxnId="{1D2DAE01-9697-4E6A-8B3C-CA452E20D325}">
      <dgm:prSet/>
      <dgm:spPr/>
      <dgm:t>
        <a:bodyPr/>
        <a:lstStyle/>
        <a:p>
          <a:endParaRPr lang="en-US" noProof="0" dirty="0"/>
        </a:p>
      </dgm:t>
    </dgm:pt>
    <dgm:pt modelId="{7B8E917E-2420-4073-BAFC-65E3B3D97E66}" type="sibTrans" cxnId="{1D2DAE01-9697-4E6A-8B3C-CA452E20D325}">
      <dgm:prSet/>
      <dgm:spPr/>
      <dgm:t>
        <a:bodyPr/>
        <a:lstStyle/>
        <a:p>
          <a:endParaRPr lang="en-US" noProof="0" dirty="0"/>
        </a:p>
      </dgm:t>
    </dgm:pt>
    <dgm:pt modelId="{7BA81DC2-8FBE-4177-AB58-32DE43EF389A}">
      <dgm:prSet phldrT="[Testo]"/>
      <dgm:spPr/>
      <dgm:t>
        <a:bodyPr/>
        <a:lstStyle/>
        <a:p>
          <a:endParaRPr lang="en-US" noProof="0" dirty="0"/>
        </a:p>
        <a:p>
          <a:endParaRPr lang="en-US" noProof="0" dirty="0"/>
        </a:p>
      </dgm:t>
    </dgm:pt>
    <dgm:pt modelId="{A424ED7D-DE59-4833-A132-F5877DED72CB}" type="parTrans" cxnId="{9791C770-C9DB-46B3-8784-1A1481F3735A}">
      <dgm:prSet/>
      <dgm:spPr/>
      <dgm:t>
        <a:bodyPr/>
        <a:lstStyle/>
        <a:p>
          <a:endParaRPr lang="en-US" noProof="0" dirty="0"/>
        </a:p>
      </dgm:t>
    </dgm:pt>
    <dgm:pt modelId="{1407B035-C2F3-4624-9DF5-2C734FADA7B5}" type="sibTrans" cxnId="{9791C770-C9DB-46B3-8784-1A1481F3735A}">
      <dgm:prSet/>
      <dgm:spPr/>
      <dgm:t>
        <a:bodyPr/>
        <a:lstStyle/>
        <a:p>
          <a:endParaRPr lang="en-US" noProof="0" dirty="0"/>
        </a:p>
      </dgm:t>
    </dgm:pt>
    <dgm:pt modelId="{B52E62DC-754A-4656-8210-8AD37CBC15E4}" type="pres">
      <dgm:prSet presAssocID="{1D6C4740-C97D-43C9-A34F-717E94E685E3}" presName="Name0" presStyleCnt="0">
        <dgm:presLayoutVars>
          <dgm:dir/>
          <dgm:animLvl val="lvl"/>
          <dgm:resizeHandles val="exact"/>
        </dgm:presLayoutVars>
      </dgm:prSet>
      <dgm:spPr/>
    </dgm:pt>
    <dgm:pt modelId="{08270F91-77C9-48FE-B8AC-2CC4B0F9251B}" type="pres">
      <dgm:prSet presAssocID="{51E38A9C-B327-4E16-9A08-35F561E8CAC8}" presName="compositeNode" presStyleCnt="0">
        <dgm:presLayoutVars>
          <dgm:bulletEnabled val="1"/>
        </dgm:presLayoutVars>
      </dgm:prSet>
      <dgm:spPr/>
    </dgm:pt>
    <dgm:pt modelId="{718D00D6-7058-4A61-9521-682185C41750}" type="pres">
      <dgm:prSet presAssocID="{51E38A9C-B327-4E16-9A08-35F561E8CAC8}" presName="bgRect" presStyleLbl="node1" presStyleIdx="0" presStyleCnt="3"/>
      <dgm:spPr/>
    </dgm:pt>
    <dgm:pt modelId="{13911496-D9B4-4E73-893F-E723D0091CD5}" type="pres">
      <dgm:prSet presAssocID="{51E38A9C-B327-4E16-9A08-35F561E8CAC8}" presName="parentNode" presStyleLbl="node1" presStyleIdx="0" presStyleCnt="3">
        <dgm:presLayoutVars>
          <dgm:chMax val="0"/>
          <dgm:bulletEnabled val="1"/>
        </dgm:presLayoutVars>
      </dgm:prSet>
      <dgm:spPr/>
    </dgm:pt>
    <dgm:pt modelId="{63679FBD-A36B-40C0-A7E4-7FC092C55E29}" type="pres">
      <dgm:prSet presAssocID="{51E38A9C-B327-4E16-9A08-35F561E8CAC8}" presName="childNode" presStyleLbl="node1" presStyleIdx="0" presStyleCnt="3">
        <dgm:presLayoutVars>
          <dgm:bulletEnabled val="1"/>
        </dgm:presLayoutVars>
      </dgm:prSet>
      <dgm:spPr/>
    </dgm:pt>
    <dgm:pt modelId="{19E69199-068F-4F87-8578-73B359F4493F}" type="pres">
      <dgm:prSet presAssocID="{F25753EB-1127-466C-B53B-F44C49C077FB}" presName="hSp" presStyleCnt="0"/>
      <dgm:spPr/>
    </dgm:pt>
    <dgm:pt modelId="{42020A5A-3669-49E8-8F82-B54D38588166}" type="pres">
      <dgm:prSet presAssocID="{F25753EB-1127-466C-B53B-F44C49C077FB}" presName="vProcSp" presStyleCnt="0"/>
      <dgm:spPr/>
    </dgm:pt>
    <dgm:pt modelId="{D280D053-CDDB-4DDC-88A2-CB31D961C7B9}" type="pres">
      <dgm:prSet presAssocID="{F25753EB-1127-466C-B53B-F44C49C077FB}" presName="vSp1" presStyleCnt="0"/>
      <dgm:spPr/>
    </dgm:pt>
    <dgm:pt modelId="{45ABC40A-B1B4-4FB7-9717-D2CC3D86286A}" type="pres">
      <dgm:prSet presAssocID="{F25753EB-1127-466C-B53B-F44C49C077FB}" presName="simulatedConn" presStyleLbl="solidFgAcc1" presStyleIdx="0" presStyleCnt="2"/>
      <dgm:spPr/>
    </dgm:pt>
    <dgm:pt modelId="{720B5319-64F8-4F3C-88A5-39CAE48AD73C}" type="pres">
      <dgm:prSet presAssocID="{F25753EB-1127-466C-B53B-F44C49C077FB}" presName="vSp2" presStyleCnt="0"/>
      <dgm:spPr/>
    </dgm:pt>
    <dgm:pt modelId="{ACB6486D-D4B4-470C-86E3-548488D60E2B}" type="pres">
      <dgm:prSet presAssocID="{F25753EB-1127-466C-B53B-F44C49C077FB}" presName="sibTrans" presStyleCnt="0"/>
      <dgm:spPr/>
    </dgm:pt>
    <dgm:pt modelId="{8023C797-FFF6-4B2A-AF8B-81D15666D106}" type="pres">
      <dgm:prSet presAssocID="{D1B8D362-8C5A-47C8-8D3D-D6B083E9834E}" presName="compositeNode" presStyleCnt="0">
        <dgm:presLayoutVars>
          <dgm:bulletEnabled val="1"/>
        </dgm:presLayoutVars>
      </dgm:prSet>
      <dgm:spPr/>
    </dgm:pt>
    <dgm:pt modelId="{6969C6E7-66BF-4D29-AC1C-138D12EC344B}" type="pres">
      <dgm:prSet presAssocID="{D1B8D362-8C5A-47C8-8D3D-D6B083E9834E}" presName="bgRect" presStyleLbl="node1" presStyleIdx="1" presStyleCnt="3"/>
      <dgm:spPr/>
    </dgm:pt>
    <dgm:pt modelId="{DF73F79C-5CEF-4155-A002-7EC691F49E06}" type="pres">
      <dgm:prSet presAssocID="{D1B8D362-8C5A-47C8-8D3D-D6B083E9834E}" presName="parentNode" presStyleLbl="node1" presStyleIdx="1" presStyleCnt="3">
        <dgm:presLayoutVars>
          <dgm:chMax val="0"/>
          <dgm:bulletEnabled val="1"/>
        </dgm:presLayoutVars>
      </dgm:prSet>
      <dgm:spPr/>
    </dgm:pt>
    <dgm:pt modelId="{9BBFC4C0-5C81-4DC1-A6F3-DCD6E53AC569}" type="pres">
      <dgm:prSet presAssocID="{D1B8D362-8C5A-47C8-8D3D-D6B083E9834E}" presName="childNode" presStyleLbl="node1" presStyleIdx="1" presStyleCnt="3">
        <dgm:presLayoutVars>
          <dgm:bulletEnabled val="1"/>
        </dgm:presLayoutVars>
      </dgm:prSet>
      <dgm:spPr/>
    </dgm:pt>
    <dgm:pt modelId="{643AA03F-74BE-4D30-841D-CFD77F1424A7}" type="pres">
      <dgm:prSet presAssocID="{BE257704-6A30-41BD-90FE-565968C1B0F7}" presName="hSp" presStyleCnt="0"/>
      <dgm:spPr/>
    </dgm:pt>
    <dgm:pt modelId="{B675BED8-0237-44B1-B4D2-B71D427EE0DB}" type="pres">
      <dgm:prSet presAssocID="{BE257704-6A30-41BD-90FE-565968C1B0F7}" presName="vProcSp" presStyleCnt="0"/>
      <dgm:spPr/>
    </dgm:pt>
    <dgm:pt modelId="{B70A9FC9-8D05-415E-BE9F-C9CF203657EC}" type="pres">
      <dgm:prSet presAssocID="{BE257704-6A30-41BD-90FE-565968C1B0F7}" presName="vSp1" presStyleCnt="0"/>
      <dgm:spPr/>
    </dgm:pt>
    <dgm:pt modelId="{6AA50049-E644-4AA1-9C04-5ED16FF9B1B0}" type="pres">
      <dgm:prSet presAssocID="{BE257704-6A30-41BD-90FE-565968C1B0F7}" presName="simulatedConn" presStyleLbl="solidFgAcc1" presStyleIdx="1" presStyleCnt="2"/>
      <dgm:spPr/>
    </dgm:pt>
    <dgm:pt modelId="{C37E6AFF-87E1-44BA-887E-9E5C9EF76F9A}" type="pres">
      <dgm:prSet presAssocID="{BE257704-6A30-41BD-90FE-565968C1B0F7}" presName="vSp2" presStyleCnt="0"/>
      <dgm:spPr/>
    </dgm:pt>
    <dgm:pt modelId="{AC8A16D1-6D5F-4948-8621-3EB7DC628F95}" type="pres">
      <dgm:prSet presAssocID="{BE257704-6A30-41BD-90FE-565968C1B0F7}" presName="sibTrans" presStyleCnt="0"/>
      <dgm:spPr/>
    </dgm:pt>
    <dgm:pt modelId="{326494DD-AC07-42F9-92AA-82B770408E87}" type="pres">
      <dgm:prSet presAssocID="{214CF174-A617-43AE-81D3-F919E8F28F9C}" presName="compositeNode" presStyleCnt="0">
        <dgm:presLayoutVars>
          <dgm:bulletEnabled val="1"/>
        </dgm:presLayoutVars>
      </dgm:prSet>
      <dgm:spPr/>
    </dgm:pt>
    <dgm:pt modelId="{45EDCA47-9532-4504-904C-D8F93FDEEB35}" type="pres">
      <dgm:prSet presAssocID="{214CF174-A617-43AE-81D3-F919E8F28F9C}" presName="bgRect" presStyleLbl="node1" presStyleIdx="2" presStyleCnt="3"/>
      <dgm:spPr/>
    </dgm:pt>
    <dgm:pt modelId="{7A3BA410-FD27-4D3C-81DA-903602A2C5D0}" type="pres">
      <dgm:prSet presAssocID="{214CF174-A617-43AE-81D3-F919E8F28F9C}" presName="parentNode" presStyleLbl="node1" presStyleIdx="2" presStyleCnt="3">
        <dgm:presLayoutVars>
          <dgm:chMax val="0"/>
          <dgm:bulletEnabled val="1"/>
        </dgm:presLayoutVars>
      </dgm:prSet>
      <dgm:spPr/>
    </dgm:pt>
    <dgm:pt modelId="{BB39CC8C-7A9F-4317-8AE7-29BEA990FFB4}" type="pres">
      <dgm:prSet presAssocID="{214CF174-A617-43AE-81D3-F919E8F28F9C}" presName="childNode" presStyleLbl="node1" presStyleIdx="2" presStyleCnt="3">
        <dgm:presLayoutVars>
          <dgm:bulletEnabled val="1"/>
        </dgm:presLayoutVars>
      </dgm:prSet>
      <dgm:spPr/>
    </dgm:pt>
  </dgm:ptLst>
  <dgm:cxnLst>
    <dgm:cxn modelId="{1D2DAE01-9697-4E6A-8B3C-CA452E20D325}" srcId="{1D6C4740-C97D-43C9-A34F-717E94E685E3}" destId="{214CF174-A617-43AE-81D3-F919E8F28F9C}" srcOrd="2" destOrd="0" parTransId="{71CC42AE-9732-4F0A-9EAC-54044EA898B3}" sibTransId="{7B8E917E-2420-4073-BAFC-65E3B3D97E66}"/>
    <dgm:cxn modelId="{6F01C50F-ED91-4DFA-B61F-E37422194DA9}" srcId="{51E38A9C-B327-4E16-9A08-35F561E8CAC8}" destId="{639A0DF3-7900-45BB-B08B-70EAF701C199}" srcOrd="0" destOrd="0" parTransId="{D8AF8780-5CB4-45DB-AC54-1C93B10CF887}" sibTransId="{8A265792-DEC7-4982-8066-9F7971B4CCFD}"/>
    <dgm:cxn modelId="{82877520-3B10-4657-AC88-EFF8ADF1CB1F}" srcId="{1D6C4740-C97D-43C9-A34F-717E94E685E3}" destId="{D1B8D362-8C5A-47C8-8D3D-D6B083E9834E}" srcOrd="1" destOrd="0" parTransId="{A1CA7A27-3CD8-40BA-B88E-536220040F0E}" sibTransId="{BE257704-6A30-41BD-90FE-565968C1B0F7}"/>
    <dgm:cxn modelId="{66D76727-F3B9-4A90-B19E-0C8C16EED77E}" type="presOf" srcId="{D1B8D362-8C5A-47C8-8D3D-D6B083E9834E}" destId="{6969C6E7-66BF-4D29-AC1C-138D12EC344B}" srcOrd="0" destOrd="0" presId="urn:microsoft.com/office/officeart/2005/8/layout/hProcess7"/>
    <dgm:cxn modelId="{A8AAD42C-F3DA-4FBD-A714-1D55871B480A}" type="presOf" srcId="{639A0DF3-7900-45BB-B08B-70EAF701C199}" destId="{63679FBD-A36B-40C0-A7E4-7FC092C55E29}" srcOrd="0" destOrd="0" presId="urn:microsoft.com/office/officeart/2005/8/layout/hProcess7"/>
    <dgm:cxn modelId="{A3F06A38-4010-44A9-B201-2ED0DE1530B7}" type="presOf" srcId="{214CF174-A617-43AE-81D3-F919E8F28F9C}" destId="{7A3BA410-FD27-4D3C-81DA-903602A2C5D0}" srcOrd="1" destOrd="0" presId="urn:microsoft.com/office/officeart/2005/8/layout/hProcess7"/>
    <dgm:cxn modelId="{7F1D6956-7026-4008-80EF-B9ADBCD7C1FA}" type="presOf" srcId="{51E38A9C-B327-4E16-9A08-35F561E8CAC8}" destId="{718D00D6-7058-4A61-9521-682185C41750}" srcOrd="0" destOrd="0" presId="urn:microsoft.com/office/officeart/2005/8/layout/hProcess7"/>
    <dgm:cxn modelId="{1D796670-E5F1-4607-B8D3-D63ACDBF1D12}" type="presOf" srcId="{3A2B759D-B541-4110-B9C5-4871B7CE2EDE}" destId="{9BBFC4C0-5C81-4DC1-A6F3-DCD6E53AC569}" srcOrd="0" destOrd="0" presId="urn:microsoft.com/office/officeart/2005/8/layout/hProcess7"/>
    <dgm:cxn modelId="{9791C770-C9DB-46B3-8784-1A1481F3735A}" srcId="{214CF174-A617-43AE-81D3-F919E8F28F9C}" destId="{7BA81DC2-8FBE-4177-AB58-32DE43EF389A}" srcOrd="0" destOrd="0" parTransId="{A424ED7D-DE59-4833-A132-F5877DED72CB}" sibTransId="{1407B035-C2F3-4624-9DF5-2C734FADA7B5}"/>
    <dgm:cxn modelId="{183C0C75-17D5-4FDF-A65C-4B68731986C8}" type="presOf" srcId="{D1B8D362-8C5A-47C8-8D3D-D6B083E9834E}" destId="{DF73F79C-5CEF-4155-A002-7EC691F49E06}" srcOrd="1" destOrd="0" presId="urn:microsoft.com/office/officeart/2005/8/layout/hProcess7"/>
    <dgm:cxn modelId="{4D16ED9E-A620-40CD-B29A-D7DAA4BD1ED5}" type="presOf" srcId="{51E38A9C-B327-4E16-9A08-35F561E8CAC8}" destId="{13911496-D9B4-4E73-893F-E723D0091CD5}" srcOrd="1" destOrd="0" presId="urn:microsoft.com/office/officeart/2005/8/layout/hProcess7"/>
    <dgm:cxn modelId="{CF5D77C3-D163-41A5-9186-0E7150E5CF54}" type="presOf" srcId="{1D6C4740-C97D-43C9-A34F-717E94E685E3}" destId="{B52E62DC-754A-4656-8210-8AD37CBC15E4}" srcOrd="0" destOrd="0" presId="urn:microsoft.com/office/officeart/2005/8/layout/hProcess7"/>
    <dgm:cxn modelId="{F484F5D0-0D05-4324-B37B-643C8642F707}" srcId="{D1B8D362-8C5A-47C8-8D3D-D6B083E9834E}" destId="{3A2B759D-B541-4110-B9C5-4871B7CE2EDE}" srcOrd="0" destOrd="0" parTransId="{21676507-B480-4F16-866E-F71F67B54F82}" sibTransId="{AB2C79A9-24F2-4A81-BDDB-0543CBC002FC}"/>
    <dgm:cxn modelId="{2635A3E9-D7CE-49CE-BA3F-8F4A33403F73}" srcId="{1D6C4740-C97D-43C9-A34F-717E94E685E3}" destId="{51E38A9C-B327-4E16-9A08-35F561E8CAC8}" srcOrd="0" destOrd="0" parTransId="{69975FE3-8B59-4BC9-B8FB-44AC4A1A1ED5}" sibTransId="{F25753EB-1127-466C-B53B-F44C49C077FB}"/>
    <dgm:cxn modelId="{F72707EC-1A63-45BB-BFD0-4CDA52B94AF2}" type="presOf" srcId="{214CF174-A617-43AE-81D3-F919E8F28F9C}" destId="{45EDCA47-9532-4504-904C-D8F93FDEEB35}" srcOrd="0" destOrd="0" presId="urn:microsoft.com/office/officeart/2005/8/layout/hProcess7"/>
    <dgm:cxn modelId="{7EEB4DFD-C083-4725-AA8E-0D3246C70CBF}" type="presOf" srcId="{7BA81DC2-8FBE-4177-AB58-32DE43EF389A}" destId="{BB39CC8C-7A9F-4317-8AE7-29BEA990FFB4}" srcOrd="0" destOrd="0" presId="urn:microsoft.com/office/officeart/2005/8/layout/hProcess7"/>
    <dgm:cxn modelId="{D970A70C-2434-4890-AE5C-28B9BB2B605C}" type="presParOf" srcId="{B52E62DC-754A-4656-8210-8AD37CBC15E4}" destId="{08270F91-77C9-48FE-B8AC-2CC4B0F9251B}" srcOrd="0" destOrd="0" presId="urn:microsoft.com/office/officeart/2005/8/layout/hProcess7"/>
    <dgm:cxn modelId="{672CC796-14E3-433A-AB39-F5B37541CE78}" type="presParOf" srcId="{08270F91-77C9-48FE-B8AC-2CC4B0F9251B}" destId="{718D00D6-7058-4A61-9521-682185C41750}" srcOrd="0" destOrd="0" presId="urn:microsoft.com/office/officeart/2005/8/layout/hProcess7"/>
    <dgm:cxn modelId="{EF9C85F1-C422-46E2-8128-056B4FB60B60}" type="presParOf" srcId="{08270F91-77C9-48FE-B8AC-2CC4B0F9251B}" destId="{13911496-D9B4-4E73-893F-E723D0091CD5}" srcOrd="1" destOrd="0" presId="urn:microsoft.com/office/officeart/2005/8/layout/hProcess7"/>
    <dgm:cxn modelId="{B85BABB4-65BB-4D8E-99B7-4B465F2E082E}" type="presParOf" srcId="{08270F91-77C9-48FE-B8AC-2CC4B0F9251B}" destId="{63679FBD-A36B-40C0-A7E4-7FC092C55E29}" srcOrd="2" destOrd="0" presId="urn:microsoft.com/office/officeart/2005/8/layout/hProcess7"/>
    <dgm:cxn modelId="{EAAD1EF7-191E-4EDD-BD90-AC26DD1B98C7}" type="presParOf" srcId="{B52E62DC-754A-4656-8210-8AD37CBC15E4}" destId="{19E69199-068F-4F87-8578-73B359F4493F}" srcOrd="1" destOrd="0" presId="urn:microsoft.com/office/officeart/2005/8/layout/hProcess7"/>
    <dgm:cxn modelId="{AF848B53-4E9C-4A94-BB64-7F5AB8720FDA}" type="presParOf" srcId="{B52E62DC-754A-4656-8210-8AD37CBC15E4}" destId="{42020A5A-3669-49E8-8F82-B54D38588166}" srcOrd="2" destOrd="0" presId="urn:microsoft.com/office/officeart/2005/8/layout/hProcess7"/>
    <dgm:cxn modelId="{C76C482F-AB04-404C-9B40-D50232BB7407}" type="presParOf" srcId="{42020A5A-3669-49E8-8F82-B54D38588166}" destId="{D280D053-CDDB-4DDC-88A2-CB31D961C7B9}" srcOrd="0" destOrd="0" presId="urn:microsoft.com/office/officeart/2005/8/layout/hProcess7"/>
    <dgm:cxn modelId="{971FD419-9B74-4270-A97F-6EEEC101250D}" type="presParOf" srcId="{42020A5A-3669-49E8-8F82-B54D38588166}" destId="{45ABC40A-B1B4-4FB7-9717-D2CC3D86286A}" srcOrd="1" destOrd="0" presId="urn:microsoft.com/office/officeart/2005/8/layout/hProcess7"/>
    <dgm:cxn modelId="{22991925-58EC-450A-BBD5-012C312E5F11}" type="presParOf" srcId="{42020A5A-3669-49E8-8F82-B54D38588166}" destId="{720B5319-64F8-4F3C-88A5-39CAE48AD73C}" srcOrd="2" destOrd="0" presId="urn:microsoft.com/office/officeart/2005/8/layout/hProcess7"/>
    <dgm:cxn modelId="{7CD541F1-4D02-4FE3-A663-EC2F6AD6573B}" type="presParOf" srcId="{B52E62DC-754A-4656-8210-8AD37CBC15E4}" destId="{ACB6486D-D4B4-470C-86E3-548488D60E2B}" srcOrd="3" destOrd="0" presId="urn:microsoft.com/office/officeart/2005/8/layout/hProcess7"/>
    <dgm:cxn modelId="{28902F48-3ED6-4EF0-826A-34F5D9BE948C}" type="presParOf" srcId="{B52E62DC-754A-4656-8210-8AD37CBC15E4}" destId="{8023C797-FFF6-4B2A-AF8B-81D15666D106}" srcOrd="4" destOrd="0" presId="urn:microsoft.com/office/officeart/2005/8/layout/hProcess7"/>
    <dgm:cxn modelId="{67762DC6-8FCF-4659-BEB5-AA6B2B3B3388}" type="presParOf" srcId="{8023C797-FFF6-4B2A-AF8B-81D15666D106}" destId="{6969C6E7-66BF-4D29-AC1C-138D12EC344B}" srcOrd="0" destOrd="0" presId="urn:microsoft.com/office/officeart/2005/8/layout/hProcess7"/>
    <dgm:cxn modelId="{09205C9C-99B2-44B1-AB96-4814361C404D}" type="presParOf" srcId="{8023C797-FFF6-4B2A-AF8B-81D15666D106}" destId="{DF73F79C-5CEF-4155-A002-7EC691F49E06}" srcOrd="1" destOrd="0" presId="urn:microsoft.com/office/officeart/2005/8/layout/hProcess7"/>
    <dgm:cxn modelId="{941084CE-6034-4C46-BD96-CF6AAB9ACA7A}" type="presParOf" srcId="{8023C797-FFF6-4B2A-AF8B-81D15666D106}" destId="{9BBFC4C0-5C81-4DC1-A6F3-DCD6E53AC569}" srcOrd="2" destOrd="0" presId="urn:microsoft.com/office/officeart/2005/8/layout/hProcess7"/>
    <dgm:cxn modelId="{8D421DC9-2E68-4342-805D-B85BD2752832}" type="presParOf" srcId="{B52E62DC-754A-4656-8210-8AD37CBC15E4}" destId="{643AA03F-74BE-4D30-841D-CFD77F1424A7}" srcOrd="5" destOrd="0" presId="urn:microsoft.com/office/officeart/2005/8/layout/hProcess7"/>
    <dgm:cxn modelId="{70169B68-84F9-4768-8A3D-7BC217681B33}" type="presParOf" srcId="{B52E62DC-754A-4656-8210-8AD37CBC15E4}" destId="{B675BED8-0237-44B1-B4D2-B71D427EE0DB}" srcOrd="6" destOrd="0" presId="urn:microsoft.com/office/officeart/2005/8/layout/hProcess7"/>
    <dgm:cxn modelId="{BDA8C80C-1442-4E48-98C5-C74E783200E8}" type="presParOf" srcId="{B675BED8-0237-44B1-B4D2-B71D427EE0DB}" destId="{B70A9FC9-8D05-415E-BE9F-C9CF203657EC}" srcOrd="0" destOrd="0" presId="urn:microsoft.com/office/officeart/2005/8/layout/hProcess7"/>
    <dgm:cxn modelId="{3FCD3E3E-BA97-4BD0-9D13-E2E73475FEA2}" type="presParOf" srcId="{B675BED8-0237-44B1-B4D2-B71D427EE0DB}" destId="{6AA50049-E644-4AA1-9C04-5ED16FF9B1B0}" srcOrd="1" destOrd="0" presId="urn:microsoft.com/office/officeart/2005/8/layout/hProcess7"/>
    <dgm:cxn modelId="{883B06DA-376C-4716-96E7-FEEA5694913D}" type="presParOf" srcId="{B675BED8-0237-44B1-B4D2-B71D427EE0DB}" destId="{C37E6AFF-87E1-44BA-887E-9E5C9EF76F9A}" srcOrd="2" destOrd="0" presId="urn:microsoft.com/office/officeart/2005/8/layout/hProcess7"/>
    <dgm:cxn modelId="{3FE49DE9-E28F-433C-A914-AB85F1126C59}" type="presParOf" srcId="{B52E62DC-754A-4656-8210-8AD37CBC15E4}" destId="{AC8A16D1-6D5F-4948-8621-3EB7DC628F95}" srcOrd="7" destOrd="0" presId="urn:microsoft.com/office/officeart/2005/8/layout/hProcess7"/>
    <dgm:cxn modelId="{FF4647AA-6AD4-461B-8622-A0AD9EF15962}" type="presParOf" srcId="{B52E62DC-754A-4656-8210-8AD37CBC15E4}" destId="{326494DD-AC07-42F9-92AA-82B770408E87}" srcOrd="8" destOrd="0" presId="urn:microsoft.com/office/officeart/2005/8/layout/hProcess7"/>
    <dgm:cxn modelId="{571812EE-9FCD-4502-8514-E5489510F1DC}" type="presParOf" srcId="{326494DD-AC07-42F9-92AA-82B770408E87}" destId="{45EDCA47-9532-4504-904C-D8F93FDEEB35}" srcOrd="0" destOrd="0" presId="urn:microsoft.com/office/officeart/2005/8/layout/hProcess7"/>
    <dgm:cxn modelId="{6524A229-69C4-47EE-959F-A09CC0AAD2D0}" type="presParOf" srcId="{326494DD-AC07-42F9-92AA-82B770408E87}" destId="{7A3BA410-FD27-4D3C-81DA-903602A2C5D0}" srcOrd="1" destOrd="0" presId="urn:microsoft.com/office/officeart/2005/8/layout/hProcess7"/>
    <dgm:cxn modelId="{FF97F6FD-835E-4010-8387-1D7253140D10}" type="presParOf" srcId="{326494DD-AC07-42F9-92AA-82B770408E87}" destId="{BB39CC8C-7A9F-4317-8AE7-29BEA990FFB4}" srcOrd="2" destOrd="0" presId="urn:microsoft.com/office/officeart/2005/8/layout/hProcess7"/>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18D00D6-7058-4A61-9521-682185C41750}">
      <dsp:nvSpPr>
        <dsp:cNvPr id="0" name=""/>
        <dsp:cNvSpPr/>
      </dsp:nvSpPr>
      <dsp:spPr>
        <a:xfrm>
          <a:off x="0" y="653831"/>
          <a:ext cx="3636064" cy="4363277"/>
        </a:xfrm>
        <a:prstGeom prst="roundRect">
          <a:avLst>
            <a:gd name="adj" fmla="val 5000"/>
          </a:avLst>
        </a:prstGeom>
        <a:solidFill>
          <a:srgbClr val="41719C"/>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0" tIns="99441" rIns="128905" bIns="0" numCol="1" spcCol="1270" anchor="t" anchorCtr="0">
          <a:noAutofit/>
        </a:bodyPr>
        <a:lstStyle/>
        <a:p>
          <a:pPr marL="0" lvl="0" indent="0" algn="r" defTabSz="1289050">
            <a:lnSpc>
              <a:spcPct val="90000"/>
            </a:lnSpc>
            <a:spcBef>
              <a:spcPct val="0"/>
            </a:spcBef>
            <a:spcAft>
              <a:spcPct val="35000"/>
            </a:spcAft>
            <a:buNone/>
          </a:pPr>
          <a:r>
            <a:rPr lang="it-IT" sz="2900" b="1" kern="1200" dirty="0" err="1"/>
            <a:t>Strategies</a:t>
          </a:r>
          <a:r>
            <a:rPr lang="it-IT" sz="2900" b="1" kern="1200" dirty="0"/>
            <a:t> and </a:t>
          </a:r>
          <a:r>
            <a:rPr lang="it-IT" sz="2900" b="1" kern="1200" dirty="0" err="1"/>
            <a:t>policies</a:t>
          </a:r>
          <a:endParaRPr lang="it-IT" sz="2900" kern="1200" dirty="0"/>
        </a:p>
      </dsp:txBody>
      <dsp:txXfrm rot="16200000">
        <a:off x="-1425337" y="2079168"/>
        <a:ext cx="3577887" cy="727212"/>
      </dsp:txXfrm>
    </dsp:sp>
    <dsp:sp modelId="{63679FBD-A36B-40C0-A7E4-7FC092C55E29}">
      <dsp:nvSpPr>
        <dsp:cNvPr id="0" name=""/>
        <dsp:cNvSpPr/>
      </dsp:nvSpPr>
      <dsp:spPr>
        <a:xfrm>
          <a:off x="727212" y="653831"/>
          <a:ext cx="2708868" cy="4363277"/>
        </a:xfrm>
        <a:prstGeom prst="rect">
          <a:avLst/>
        </a:prstGeom>
        <a:noFill/>
        <a:ln w="12700" cap="flat" cmpd="sng" algn="ctr">
          <a:noFill/>
          <a:prstDash val="solid"/>
          <a:miter lim="800000"/>
        </a:ln>
        <a:effectLst/>
        <a:sp3d/>
      </dsp:spPr>
      <dsp:style>
        <a:lnRef idx="2">
          <a:scrgbClr r="0" g="0" b="0"/>
        </a:lnRef>
        <a:fillRef idx="1">
          <a:scrgbClr r="0" g="0" b="0"/>
        </a:fillRef>
        <a:effectRef idx="0">
          <a:scrgbClr r="0" g="0" b="0"/>
        </a:effectRef>
        <a:fontRef idx="minor">
          <a:schemeClr val="lt1"/>
        </a:fontRef>
      </dsp:style>
      <dsp:txBody>
        <a:bodyPr spcFirstLastPara="0" vert="horz" wrap="square" lIns="0" tIns="54864" rIns="0" bIns="0" numCol="1" spcCol="1270" anchor="t" anchorCtr="0">
          <a:noAutofit/>
        </a:bodyPr>
        <a:lstStyle/>
        <a:p>
          <a:pPr marL="0" lvl="0" indent="0" algn="l" defTabSz="711200">
            <a:lnSpc>
              <a:spcPct val="90000"/>
            </a:lnSpc>
            <a:spcBef>
              <a:spcPct val="0"/>
            </a:spcBef>
            <a:spcAft>
              <a:spcPct val="35000"/>
            </a:spcAft>
            <a:buNone/>
          </a:pPr>
          <a:r>
            <a:rPr lang="en-US" sz="1600" b="1" kern="1200" dirty="0" err="1"/>
            <a:t>Intermodality</a:t>
          </a:r>
          <a:r>
            <a:rPr lang="en-US" sz="1600" kern="1200" dirty="0"/>
            <a:t>: connecting modes of transport for travel </a:t>
          </a:r>
          <a:endParaRPr lang="it-IT" sz="1600" kern="1200" dirty="0"/>
        </a:p>
        <a:p>
          <a:pPr marL="0" lvl="0" indent="0" algn="l" defTabSz="711200">
            <a:lnSpc>
              <a:spcPct val="90000"/>
            </a:lnSpc>
            <a:spcBef>
              <a:spcPct val="0"/>
            </a:spcBef>
            <a:spcAft>
              <a:spcPct val="35000"/>
            </a:spcAft>
            <a:buNone/>
          </a:pPr>
          <a:endParaRPr lang="en-US" sz="1600" kern="1200" dirty="0"/>
        </a:p>
        <a:p>
          <a:pPr marL="0" lvl="0" indent="0" algn="l" defTabSz="711200">
            <a:lnSpc>
              <a:spcPct val="90000"/>
            </a:lnSpc>
            <a:spcBef>
              <a:spcPct val="0"/>
            </a:spcBef>
            <a:spcAft>
              <a:spcPct val="35000"/>
            </a:spcAft>
            <a:buNone/>
          </a:pPr>
          <a:r>
            <a:rPr lang="en-US" sz="1600" b="1" kern="1200" dirty="0"/>
            <a:t>Integration of mobility services</a:t>
          </a:r>
          <a:r>
            <a:rPr lang="en-US" sz="1600" kern="1200" dirty="0"/>
            <a:t>: integrating services for mobility within the SSD through integrated tariffs </a:t>
          </a:r>
        </a:p>
        <a:p>
          <a:pPr marL="0" lvl="0" indent="0" algn="l" defTabSz="711200">
            <a:lnSpc>
              <a:spcPct val="90000"/>
            </a:lnSpc>
            <a:spcBef>
              <a:spcPct val="0"/>
            </a:spcBef>
            <a:spcAft>
              <a:spcPct val="35000"/>
            </a:spcAft>
            <a:buNone/>
          </a:pPr>
          <a:endParaRPr lang="en-US" sz="1600" b="1" kern="1200" dirty="0"/>
        </a:p>
        <a:p>
          <a:pPr marL="0" lvl="0" indent="0" algn="l" defTabSz="711200">
            <a:lnSpc>
              <a:spcPct val="90000"/>
            </a:lnSpc>
            <a:spcBef>
              <a:spcPct val="0"/>
            </a:spcBef>
            <a:spcAft>
              <a:spcPct val="35000"/>
            </a:spcAft>
            <a:buNone/>
          </a:pPr>
          <a:r>
            <a:rPr lang="en-US" sz="1600" b="1" kern="1200" dirty="0"/>
            <a:t>Encouraging active mobility </a:t>
          </a:r>
          <a:r>
            <a:rPr lang="en-US" sz="1600" kern="1200" dirty="0"/>
            <a:t>in accessing modal interchanges</a:t>
          </a:r>
        </a:p>
        <a:p>
          <a:pPr marL="0" lvl="0" indent="0" algn="l" defTabSz="711200">
            <a:lnSpc>
              <a:spcPct val="90000"/>
            </a:lnSpc>
            <a:spcBef>
              <a:spcPct val="0"/>
            </a:spcBef>
            <a:spcAft>
              <a:spcPct val="35000"/>
            </a:spcAft>
            <a:buNone/>
          </a:pPr>
          <a:endParaRPr lang="en-US" sz="1600" kern="1200" dirty="0"/>
        </a:p>
        <a:p>
          <a:pPr marL="0" lvl="0" indent="0" algn="l" defTabSz="711200">
            <a:lnSpc>
              <a:spcPct val="90000"/>
            </a:lnSpc>
            <a:spcBef>
              <a:spcPct val="0"/>
            </a:spcBef>
            <a:spcAft>
              <a:spcPct val="35000"/>
            </a:spcAft>
            <a:buNone/>
          </a:pPr>
          <a:r>
            <a:rPr lang="en-US" sz="1600" kern="1200" dirty="0"/>
            <a:t>Modal diversion towards </a:t>
          </a:r>
          <a:r>
            <a:rPr lang="en-US" sz="1600" b="1" kern="1200" dirty="0"/>
            <a:t>public transport</a:t>
          </a:r>
          <a:r>
            <a:rPr lang="en-US" sz="1600" kern="1200" dirty="0"/>
            <a:t>: through the development of local public transport stations </a:t>
          </a:r>
        </a:p>
      </dsp:txBody>
      <dsp:txXfrm>
        <a:off x="727212" y="653831"/>
        <a:ext cx="2708868" cy="4363277"/>
      </dsp:txXfrm>
    </dsp:sp>
    <dsp:sp modelId="{6969C6E7-66BF-4D29-AC1C-138D12EC344B}">
      <dsp:nvSpPr>
        <dsp:cNvPr id="0" name=""/>
        <dsp:cNvSpPr/>
      </dsp:nvSpPr>
      <dsp:spPr>
        <a:xfrm>
          <a:off x="3764171" y="600555"/>
          <a:ext cx="3636064" cy="4363277"/>
        </a:xfrm>
        <a:prstGeom prst="roundRect">
          <a:avLst>
            <a:gd name="adj" fmla="val 5000"/>
          </a:avLst>
        </a:prstGeom>
        <a:solidFill>
          <a:srgbClr val="8DAFD6"/>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0" tIns="99441" rIns="128905" bIns="0" numCol="1" spcCol="1270" anchor="t" anchorCtr="0">
          <a:noAutofit/>
        </a:bodyPr>
        <a:lstStyle/>
        <a:p>
          <a:pPr marL="0" lvl="0" indent="0" algn="r" defTabSz="1289050">
            <a:lnSpc>
              <a:spcPct val="90000"/>
            </a:lnSpc>
            <a:spcBef>
              <a:spcPct val="0"/>
            </a:spcBef>
            <a:spcAft>
              <a:spcPct val="35000"/>
            </a:spcAft>
            <a:buNone/>
          </a:pPr>
          <a:r>
            <a:rPr lang="it-IT" sz="2900" kern="1200" dirty="0"/>
            <a:t>Solutions (some)</a:t>
          </a:r>
        </a:p>
      </dsp:txBody>
      <dsp:txXfrm rot="16200000">
        <a:off x="2338834" y="2025893"/>
        <a:ext cx="3577887" cy="727212"/>
      </dsp:txXfrm>
    </dsp:sp>
    <dsp:sp modelId="{45ABC40A-B1B4-4FB7-9717-D2CC3D86286A}">
      <dsp:nvSpPr>
        <dsp:cNvPr id="0" name=""/>
        <dsp:cNvSpPr/>
      </dsp:nvSpPr>
      <dsp:spPr>
        <a:xfrm rot="5400000">
          <a:off x="3461737" y="4068348"/>
          <a:ext cx="641228" cy="545409"/>
        </a:xfrm>
        <a:prstGeom prst="flowChartExtract">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9BBFC4C0-5C81-4DC1-A6F3-DCD6E53AC569}">
      <dsp:nvSpPr>
        <dsp:cNvPr id="0" name=""/>
        <dsp:cNvSpPr/>
      </dsp:nvSpPr>
      <dsp:spPr>
        <a:xfrm>
          <a:off x="4491384" y="600555"/>
          <a:ext cx="2708868" cy="4363277"/>
        </a:xfrm>
        <a:prstGeom prst="rect">
          <a:avLst/>
        </a:prstGeom>
        <a:noFill/>
        <a:ln w="12700" cap="flat" cmpd="sng" algn="ctr">
          <a:noFill/>
          <a:prstDash val="solid"/>
          <a:miter lim="800000"/>
        </a:ln>
        <a:effectLst/>
        <a:sp3d/>
      </dsp:spPr>
      <dsp:style>
        <a:lnRef idx="2">
          <a:scrgbClr r="0" g="0" b="0"/>
        </a:lnRef>
        <a:fillRef idx="1">
          <a:scrgbClr r="0" g="0" b="0"/>
        </a:fillRef>
        <a:effectRef idx="0">
          <a:scrgbClr r="0" g="0" b="0"/>
        </a:effectRef>
        <a:fontRef idx="minor">
          <a:schemeClr val="lt1"/>
        </a:fontRef>
      </dsp:style>
      <dsp:txBody>
        <a:bodyPr spcFirstLastPara="0" vert="horz" wrap="square" lIns="0" tIns="61722" rIns="0" bIns="0" numCol="1" spcCol="1270" anchor="t" anchorCtr="0">
          <a:noAutofit/>
        </a:bodyPr>
        <a:lstStyle/>
        <a:p>
          <a:pPr marL="0" lvl="0" indent="0" algn="l" defTabSz="800100">
            <a:lnSpc>
              <a:spcPct val="90000"/>
            </a:lnSpc>
            <a:spcBef>
              <a:spcPct val="0"/>
            </a:spcBef>
            <a:spcAft>
              <a:spcPct val="35000"/>
            </a:spcAft>
            <a:buNone/>
          </a:pPr>
          <a:r>
            <a:rPr lang="en-US" sz="1800" b="1" kern="1200" dirty="0"/>
            <a:t>Dedicated spaces </a:t>
          </a:r>
          <a:r>
            <a:rPr lang="en-US" sz="1800" kern="1200" dirty="0"/>
            <a:t>for shared modes of transport (cars, bicycles, mopeds, ...)</a:t>
          </a:r>
          <a:endParaRPr lang="it-IT" sz="1800" kern="1200" dirty="0"/>
        </a:p>
        <a:p>
          <a:pPr marL="0" lvl="0" indent="0" algn="l" defTabSz="800100">
            <a:lnSpc>
              <a:spcPct val="90000"/>
            </a:lnSpc>
            <a:spcBef>
              <a:spcPct val="0"/>
            </a:spcBef>
            <a:spcAft>
              <a:spcPct val="35000"/>
            </a:spcAft>
            <a:buNone/>
          </a:pPr>
          <a:r>
            <a:rPr lang="en-US" sz="1800" b="1" kern="1200" dirty="0"/>
            <a:t>Integrated design </a:t>
          </a:r>
          <a:r>
            <a:rPr lang="en-US" sz="1800" kern="1200" dirty="0"/>
            <a:t>of interchange nodes, </a:t>
          </a:r>
          <a:r>
            <a:rPr lang="en-US" sz="1800" kern="1200" dirty="0" err="1"/>
            <a:t>minimising</a:t>
          </a:r>
          <a:r>
            <a:rPr lang="en-US" sz="1800" kern="1200" dirty="0"/>
            <a:t> walking distances</a:t>
          </a:r>
          <a:endParaRPr lang="it-IT" sz="1800" kern="1200" dirty="0"/>
        </a:p>
        <a:p>
          <a:pPr marL="0" lvl="0" indent="0" algn="l" defTabSz="800100">
            <a:lnSpc>
              <a:spcPct val="90000"/>
            </a:lnSpc>
            <a:spcBef>
              <a:spcPct val="0"/>
            </a:spcBef>
            <a:spcAft>
              <a:spcPct val="35000"/>
            </a:spcAft>
            <a:buNone/>
          </a:pPr>
          <a:r>
            <a:rPr lang="en-US" sz="1800" b="1" kern="1200" dirty="0"/>
            <a:t>Charging stations </a:t>
          </a:r>
          <a:r>
            <a:rPr lang="en-US" sz="1800" kern="1200" dirty="0"/>
            <a:t>for electric vehicles</a:t>
          </a:r>
          <a:endParaRPr lang="it-IT" sz="1800" kern="1200" dirty="0"/>
        </a:p>
        <a:p>
          <a:pPr marL="0" lvl="0" indent="0" algn="l" defTabSz="800100">
            <a:lnSpc>
              <a:spcPct val="90000"/>
            </a:lnSpc>
            <a:spcBef>
              <a:spcPct val="0"/>
            </a:spcBef>
            <a:spcAft>
              <a:spcPct val="35000"/>
            </a:spcAft>
            <a:buNone/>
          </a:pPr>
          <a:r>
            <a:rPr lang="en-US" sz="1800" b="1" kern="1200" dirty="0"/>
            <a:t>Cycle lanes </a:t>
          </a:r>
          <a:r>
            <a:rPr lang="en-US" sz="1800" kern="1200" dirty="0"/>
            <a:t>and parking facilities for (private) bicycles</a:t>
          </a:r>
          <a:endParaRPr lang="it-IT" sz="1800" kern="1200" dirty="0"/>
        </a:p>
        <a:p>
          <a:pPr marL="0" lvl="0" indent="0" algn="l" defTabSz="800100">
            <a:lnSpc>
              <a:spcPct val="90000"/>
            </a:lnSpc>
            <a:spcBef>
              <a:spcPct val="0"/>
            </a:spcBef>
            <a:spcAft>
              <a:spcPct val="35000"/>
            </a:spcAft>
            <a:buNone/>
          </a:pPr>
          <a:r>
            <a:rPr lang="en-US" sz="1800" b="1" kern="1200" dirty="0"/>
            <a:t>Pedestrian areas </a:t>
          </a:r>
          <a:r>
            <a:rPr lang="en-US" sz="1800" kern="1200" dirty="0"/>
            <a:t>and protected pedestrian paths for access/egress.</a:t>
          </a:r>
          <a:endParaRPr lang="it-IT" sz="1800" kern="1200" dirty="0"/>
        </a:p>
        <a:p>
          <a:pPr marL="0" lvl="0" indent="0" algn="l" defTabSz="800100">
            <a:lnSpc>
              <a:spcPct val="90000"/>
            </a:lnSpc>
            <a:spcBef>
              <a:spcPct val="0"/>
            </a:spcBef>
            <a:spcAft>
              <a:spcPct val="35000"/>
            </a:spcAft>
            <a:buNone/>
          </a:pPr>
          <a:r>
            <a:rPr lang="en-US" sz="1800" b="1" kern="1200" dirty="0"/>
            <a:t>Spaces adapted</a:t>
          </a:r>
          <a:r>
            <a:rPr lang="en-US" sz="1800" kern="1200" dirty="0"/>
            <a:t> to flows, free of architectural barriers</a:t>
          </a:r>
          <a:endParaRPr lang="it-IT" sz="1800" kern="1200" dirty="0"/>
        </a:p>
      </dsp:txBody>
      <dsp:txXfrm>
        <a:off x="4491384" y="600555"/>
        <a:ext cx="2708868" cy="4363277"/>
      </dsp:txXfrm>
    </dsp:sp>
    <dsp:sp modelId="{45EDCA47-9532-4504-904C-D8F93FDEEB35}">
      <dsp:nvSpPr>
        <dsp:cNvPr id="0" name=""/>
        <dsp:cNvSpPr/>
      </dsp:nvSpPr>
      <dsp:spPr>
        <a:xfrm>
          <a:off x="7527498" y="600555"/>
          <a:ext cx="3636064" cy="4363277"/>
        </a:xfrm>
        <a:prstGeom prst="roundRect">
          <a:avLst>
            <a:gd name="adj" fmla="val 5000"/>
          </a:avLst>
        </a:prstGeom>
        <a:solidFill>
          <a:srgbClr val="8DAFD6"/>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0" tIns="99441" rIns="128905" bIns="0" numCol="1" spcCol="1270" anchor="t" anchorCtr="0">
          <a:noAutofit/>
        </a:bodyPr>
        <a:lstStyle/>
        <a:p>
          <a:pPr marL="0" lvl="0" indent="0" algn="r" defTabSz="1289050">
            <a:lnSpc>
              <a:spcPct val="90000"/>
            </a:lnSpc>
            <a:spcBef>
              <a:spcPct val="0"/>
            </a:spcBef>
            <a:spcAft>
              <a:spcPct val="35000"/>
            </a:spcAft>
            <a:buNone/>
          </a:pPr>
          <a:r>
            <a:rPr lang="it-IT" sz="2900" kern="1200" dirty="0"/>
            <a:t>Best </a:t>
          </a:r>
          <a:r>
            <a:rPr lang="it-IT" sz="2900" kern="1200" dirty="0" err="1"/>
            <a:t>Practices</a:t>
          </a:r>
          <a:r>
            <a:rPr lang="it-IT" sz="2900" kern="1200" dirty="0"/>
            <a:t> (some)</a:t>
          </a:r>
        </a:p>
      </dsp:txBody>
      <dsp:txXfrm rot="16200000">
        <a:off x="6102161" y="2025893"/>
        <a:ext cx="3577887" cy="727212"/>
      </dsp:txXfrm>
    </dsp:sp>
    <dsp:sp modelId="{6AA50049-E644-4AA1-9C04-5ED16FF9B1B0}">
      <dsp:nvSpPr>
        <dsp:cNvPr id="0" name=""/>
        <dsp:cNvSpPr/>
      </dsp:nvSpPr>
      <dsp:spPr>
        <a:xfrm rot="5400000">
          <a:off x="7225064" y="4068348"/>
          <a:ext cx="641228" cy="545409"/>
        </a:xfrm>
        <a:prstGeom prst="flowChartExtract">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BB39CC8C-7A9F-4317-8AE7-29BEA990FFB4}">
      <dsp:nvSpPr>
        <dsp:cNvPr id="0" name=""/>
        <dsp:cNvSpPr/>
      </dsp:nvSpPr>
      <dsp:spPr>
        <a:xfrm>
          <a:off x="8254711" y="600555"/>
          <a:ext cx="2708868" cy="4363277"/>
        </a:xfrm>
        <a:prstGeom prst="rect">
          <a:avLst/>
        </a:prstGeom>
        <a:noFill/>
        <a:ln w="12700" cap="flat" cmpd="sng" algn="ctr">
          <a:noFill/>
          <a:prstDash val="solid"/>
          <a:miter lim="800000"/>
        </a:ln>
        <a:effectLst/>
        <a:sp3d/>
      </dsp:spPr>
      <dsp:style>
        <a:lnRef idx="2">
          <a:scrgbClr r="0" g="0" b="0"/>
        </a:lnRef>
        <a:fillRef idx="1">
          <a:scrgbClr r="0" g="0" b="0"/>
        </a:fillRef>
        <a:effectRef idx="0">
          <a:scrgbClr r="0" g="0" b="0"/>
        </a:effectRef>
        <a:fontRef idx="minor">
          <a:schemeClr val="lt1"/>
        </a:fontRef>
      </dsp:style>
      <dsp:txBody>
        <a:bodyPr spcFirstLastPara="0" vert="horz" wrap="square" lIns="0" tIns="75438" rIns="0" bIns="0" numCol="1" spcCol="1270" anchor="t" anchorCtr="0">
          <a:noAutofit/>
        </a:bodyPr>
        <a:lstStyle/>
        <a:p>
          <a:pPr marL="0" lvl="0" indent="0" algn="l" defTabSz="955675">
            <a:lnSpc>
              <a:spcPct val="90000"/>
            </a:lnSpc>
            <a:spcBef>
              <a:spcPct val="0"/>
            </a:spcBef>
            <a:spcAft>
              <a:spcPct val="35000"/>
            </a:spcAft>
            <a:buNone/>
          </a:pPr>
          <a:r>
            <a:rPr lang="it-IT" sz="2150" kern="1200" dirty="0"/>
            <a:t>Major Station Project </a:t>
          </a:r>
          <a:r>
            <a:rPr lang="it-IT" sz="2000" i="1" kern="1200" dirty="0">
              <a:solidFill>
                <a:schemeClr val="accent5">
                  <a:lumMod val="20000"/>
                  <a:lumOff val="80000"/>
                </a:schemeClr>
              </a:solidFill>
            </a:rPr>
            <a:t>(</a:t>
          </a:r>
          <a:r>
            <a:rPr lang="it-IT" sz="2000" i="1" kern="1200" dirty="0" err="1">
              <a:solidFill>
                <a:schemeClr val="accent5">
                  <a:lumMod val="20000"/>
                  <a:lumOff val="80000"/>
                </a:schemeClr>
              </a:solidFill>
            </a:rPr>
            <a:t>Italian</a:t>
          </a:r>
          <a:r>
            <a:rPr lang="it-IT" sz="2000" i="1" kern="1200" dirty="0">
              <a:solidFill>
                <a:schemeClr val="accent5">
                  <a:lumMod val="20000"/>
                  <a:lumOff val="80000"/>
                </a:schemeClr>
              </a:solidFill>
            </a:rPr>
            <a:t> </a:t>
          </a:r>
          <a:r>
            <a:rPr lang="it-IT" sz="2000" i="1" kern="1200" dirty="0" err="1">
              <a:solidFill>
                <a:schemeClr val="accent5">
                  <a:lumMod val="20000"/>
                  <a:lumOff val="80000"/>
                </a:schemeClr>
              </a:solidFill>
            </a:rPr>
            <a:t>Railway</a:t>
          </a:r>
          <a:r>
            <a:rPr lang="it-IT" sz="2000" i="1" kern="1200" dirty="0">
              <a:solidFill>
                <a:schemeClr val="accent5">
                  <a:lumMod val="20000"/>
                  <a:lumOff val="80000"/>
                </a:schemeClr>
              </a:solidFill>
            </a:rPr>
            <a:t> Network)</a:t>
          </a:r>
          <a:br>
            <a:rPr lang="it-IT" sz="2150" kern="1200" dirty="0"/>
          </a:br>
          <a:endParaRPr lang="it-IT" sz="2150" kern="1200" dirty="0"/>
        </a:p>
        <a:p>
          <a:pPr marL="0" lvl="0" indent="0" algn="l" defTabSz="955675">
            <a:lnSpc>
              <a:spcPct val="90000"/>
            </a:lnSpc>
            <a:spcBef>
              <a:spcPct val="0"/>
            </a:spcBef>
            <a:spcAft>
              <a:spcPct val="35000"/>
            </a:spcAft>
            <a:buNone/>
          </a:pPr>
          <a:r>
            <a:rPr lang="it-IT" sz="2150" kern="1200" dirty="0"/>
            <a:t>EX-TRA-</a:t>
          </a:r>
          <a:r>
            <a:rPr lang="it-IT" sz="2150" kern="1200" dirty="0" err="1"/>
            <a:t>Experimenting</a:t>
          </a:r>
          <a:r>
            <a:rPr lang="it-IT" sz="2150" kern="1200" dirty="0"/>
            <a:t> with city streets to </a:t>
          </a:r>
          <a:r>
            <a:rPr lang="it-IT" sz="2150" kern="1200" dirty="0" err="1"/>
            <a:t>TRAnsform</a:t>
          </a:r>
          <a:r>
            <a:rPr lang="it-IT" sz="2150" kern="1200" dirty="0"/>
            <a:t> </a:t>
          </a:r>
          <a:r>
            <a:rPr lang="it-IT" sz="2150" kern="1200" dirty="0" err="1"/>
            <a:t>urban</a:t>
          </a:r>
          <a:r>
            <a:rPr lang="it-IT" sz="2150" kern="1200" dirty="0"/>
            <a:t> </a:t>
          </a:r>
          <a:r>
            <a:rPr lang="it-IT" sz="2150" kern="1200" dirty="0" err="1"/>
            <a:t>mobility</a:t>
          </a:r>
          <a:r>
            <a:rPr lang="it-IT" sz="2150" kern="1200" dirty="0"/>
            <a:t> </a:t>
          </a:r>
          <a:br>
            <a:rPr lang="it-IT" sz="2150" i="1" kern="1200" dirty="0"/>
          </a:br>
          <a:r>
            <a:rPr lang="it-IT" sz="2150" kern="1200" dirty="0">
              <a:solidFill>
                <a:schemeClr val="accent5">
                  <a:lumMod val="20000"/>
                  <a:lumOff val="80000"/>
                </a:schemeClr>
              </a:solidFill>
            </a:rPr>
            <a:t>(Politecnico di Milano)</a:t>
          </a:r>
        </a:p>
        <a:p>
          <a:pPr marL="0" lvl="0" indent="0" algn="l" defTabSz="955675">
            <a:lnSpc>
              <a:spcPct val="90000"/>
            </a:lnSpc>
            <a:spcBef>
              <a:spcPct val="0"/>
            </a:spcBef>
            <a:spcAft>
              <a:spcPct val="35000"/>
            </a:spcAft>
            <a:buNone/>
          </a:pPr>
          <a:endParaRPr lang="it-IT" sz="2150" kern="1200" dirty="0"/>
        </a:p>
        <a:p>
          <a:pPr marL="0" lvl="0" indent="0" algn="l" defTabSz="955675">
            <a:lnSpc>
              <a:spcPct val="90000"/>
            </a:lnSpc>
            <a:spcBef>
              <a:spcPct val="0"/>
            </a:spcBef>
            <a:spcAft>
              <a:spcPct val="35000"/>
            </a:spcAft>
            <a:buNone/>
          </a:pPr>
          <a:r>
            <a:rPr lang="it-IT" sz="2150" kern="1200" dirty="0" err="1"/>
            <a:t>Bay</a:t>
          </a:r>
          <a:r>
            <a:rPr lang="it-IT" sz="2150" kern="1200" dirty="0"/>
            <a:t> Area Rapid Transit </a:t>
          </a:r>
          <a:br>
            <a:rPr lang="it-IT" sz="2150" kern="1200" dirty="0"/>
          </a:br>
          <a:r>
            <a:rPr lang="it-IT" sz="2150" kern="1200" dirty="0">
              <a:solidFill>
                <a:schemeClr val="accent5">
                  <a:lumMod val="20000"/>
                  <a:lumOff val="80000"/>
                </a:schemeClr>
              </a:solidFill>
            </a:rPr>
            <a:t>(City of San Francisco)</a:t>
          </a:r>
        </a:p>
        <a:p>
          <a:pPr marL="0" lvl="0" indent="0" algn="l" defTabSz="1600200">
            <a:lnSpc>
              <a:spcPct val="90000"/>
            </a:lnSpc>
            <a:spcBef>
              <a:spcPct val="0"/>
            </a:spcBef>
            <a:spcAft>
              <a:spcPct val="35000"/>
            </a:spcAft>
            <a:buNone/>
          </a:pPr>
          <a:endParaRPr lang="it-IT" sz="3600" kern="1200" dirty="0"/>
        </a:p>
        <a:p>
          <a:pPr marL="0" lvl="0" indent="0" algn="l" defTabSz="800100">
            <a:lnSpc>
              <a:spcPct val="90000"/>
            </a:lnSpc>
            <a:spcBef>
              <a:spcPct val="0"/>
            </a:spcBef>
            <a:spcAft>
              <a:spcPct val="35000"/>
            </a:spcAft>
            <a:buNone/>
          </a:pPr>
          <a:endParaRPr lang="it-IT" sz="1800" kern="1200" dirty="0"/>
        </a:p>
      </dsp:txBody>
      <dsp:txXfrm>
        <a:off x="8254711" y="600555"/>
        <a:ext cx="2708868" cy="4363277"/>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18D00D6-7058-4A61-9521-682185C41750}">
      <dsp:nvSpPr>
        <dsp:cNvPr id="0" name=""/>
        <dsp:cNvSpPr/>
      </dsp:nvSpPr>
      <dsp:spPr>
        <a:xfrm>
          <a:off x="859" y="932001"/>
          <a:ext cx="3699834" cy="4439801"/>
        </a:xfrm>
        <a:prstGeom prst="roundRect">
          <a:avLst>
            <a:gd name="adj" fmla="val 5000"/>
          </a:avLst>
        </a:prstGeom>
        <a:solidFill>
          <a:srgbClr val="41719C"/>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0" tIns="99441" rIns="128905" bIns="0" numCol="1" spcCol="1270" anchor="t" anchorCtr="0">
          <a:noAutofit/>
        </a:bodyPr>
        <a:lstStyle/>
        <a:p>
          <a:pPr marL="0" lvl="0" indent="0" algn="r" defTabSz="1289050">
            <a:lnSpc>
              <a:spcPct val="90000"/>
            </a:lnSpc>
            <a:spcBef>
              <a:spcPct val="0"/>
            </a:spcBef>
            <a:spcAft>
              <a:spcPct val="35000"/>
            </a:spcAft>
            <a:buNone/>
          </a:pPr>
          <a:r>
            <a:rPr lang="it-IT" sz="2900" b="1" kern="1200" dirty="0" err="1"/>
            <a:t>Strategies</a:t>
          </a:r>
          <a:r>
            <a:rPr lang="it-IT" sz="2900" b="1" kern="1200" dirty="0"/>
            <a:t> and </a:t>
          </a:r>
          <a:r>
            <a:rPr lang="it-IT" sz="2900" b="1" kern="1200" dirty="0" err="1"/>
            <a:t>policies</a:t>
          </a:r>
          <a:endParaRPr lang="it-IT" sz="2900" kern="1200" dirty="0"/>
        </a:p>
      </dsp:txBody>
      <dsp:txXfrm rot="16200000">
        <a:off x="-1449475" y="2382336"/>
        <a:ext cx="3640637" cy="739966"/>
      </dsp:txXfrm>
    </dsp:sp>
    <dsp:sp modelId="{63679FBD-A36B-40C0-A7E4-7FC092C55E29}">
      <dsp:nvSpPr>
        <dsp:cNvPr id="0" name=""/>
        <dsp:cNvSpPr/>
      </dsp:nvSpPr>
      <dsp:spPr>
        <a:xfrm>
          <a:off x="740826" y="932001"/>
          <a:ext cx="2756376" cy="4439801"/>
        </a:xfrm>
        <a:prstGeom prst="rect">
          <a:avLst/>
        </a:prstGeom>
        <a:noFill/>
        <a:ln w="12700" cap="flat" cmpd="sng" algn="ctr">
          <a:noFill/>
          <a:prstDash val="solid"/>
          <a:miter lim="800000"/>
        </a:ln>
        <a:effectLst/>
        <a:sp3d/>
      </dsp:spPr>
      <dsp:style>
        <a:lnRef idx="2">
          <a:scrgbClr r="0" g="0" b="0"/>
        </a:lnRef>
        <a:fillRef idx="1">
          <a:scrgbClr r="0" g="0" b="0"/>
        </a:fillRef>
        <a:effectRef idx="0">
          <a:scrgbClr r="0" g="0" b="0"/>
        </a:effectRef>
        <a:fontRef idx="minor">
          <a:schemeClr val="lt1"/>
        </a:fontRef>
      </dsp:style>
      <dsp:txBody>
        <a:bodyPr spcFirstLastPara="0" vert="horz" wrap="square" lIns="0" tIns="222885" rIns="0" bIns="0" numCol="1" spcCol="1270" anchor="t" anchorCtr="0">
          <a:noAutofit/>
        </a:bodyPr>
        <a:lstStyle/>
        <a:p>
          <a:pPr marL="0" lvl="0" indent="0" algn="l" defTabSz="2889250">
            <a:lnSpc>
              <a:spcPct val="90000"/>
            </a:lnSpc>
            <a:spcBef>
              <a:spcPct val="0"/>
            </a:spcBef>
            <a:spcAft>
              <a:spcPct val="35000"/>
            </a:spcAft>
            <a:buNone/>
          </a:pPr>
          <a:endParaRPr lang="it-IT" sz="6500" kern="1200" dirty="0"/>
        </a:p>
      </dsp:txBody>
      <dsp:txXfrm>
        <a:off x="740826" y="932001"/>
        <a:ext cx="2756376" cy="4439801"/>
      </dsp:txXfrm>
    </dsp:sp>
    <dsp:sp modelId="{6969C6E7-66BF-4D29-AC1C-138D12EC344B}">
      <dsp:nvSpPr>
        <dsp:cNvPr id="0" name=""/>
        <dsp:cNvSpPr/>
      </dsp:nvSpPr>
      <dsp:spPr>
        <a:xfrm>
          <a:off x="3830188" y="932001"/>
          <a:ext cx="3699834" cy="4439801"/>
        </a:xfrm>
        <a:prstGeom prst="roundRect">
          <a:avLst>
            <a:gd name="adj" fmla="val 5000"/>
          </a:avLst>
        </a:prstGeom>
        <a:solidFill>
          <a:srgbClr val="8DAFD6"/>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0" tIns="99441" rIns="128905" bIns="0" numCol="1" spcCol="1270" anchor="t" anchorCtr="0">
          <a:noAutofit/>
        </a:bodyPr>
        <a:lstStyle/>
        <a:p>
          <a:pPr marL="0" lvl="0" indent="0" algn="r" defTabSz="1289050">
            <a:lnSpc>
              <a:spcPct val="90000"/>
            </a:lnSpc>
            <a:spcBef>
              <a:spcPct val="0"/>
            </a:spcBef>
            <a:spcAft>
              <a:spcPct val="35000"/>
            </a:spcAft>
            <a:buNone/>
          </a:pPr>
          <a:r>
            <a:rPr lang="it-IT" sz="2900" kern="1200" dirty="0"/>
            <a:t>Solutions (some)</a:t>
          </a:r>
        </a:p>
      </dsp:txBody>
      <dsp:txXfrm rot="16200000">
        <a:off x="2379853" y="2382336"/>
        <a:ext cx="3640637" cy="739966"/>
      </dsp:txXfrm>
    </dsp:sp>
    <dsp:sp modelId="{45ABC40A-B1B4-4FB7-9717-D2CC3D86286A}">
      <dsp:nvSpPr>
        <dsp:cNvPr id="0" name=""/>
        <dsp:cNvSpPr/>
      </dsp:nvSpPr>
      <dsp:spPr>
        <a:xfrm rot="5400000">
          <a:off x="3522371" y="4461532"/>
          <a:ext cx="652631" cy="554975"/>
        </a:xfrm>
        <a:prstGeom prst="flowChartExtract">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9BBFC4C0-5C81-4DC1-A6F3-DCD6E53AC569}">
      <dsp:nvSpPr>
        <dsp:cNvPr id="0" name=""/>
        <dsp:cNvSpPr/>
      </dsp:nvSpPr>
      <dsp:spPr>
        <a:xfrm>
          <a:off x="4570155" y="932001"/>
          <a:ext cx="2756376" cy="4439801"/>
        </a:xfrm>
        <a:prstGeom prst="rect">
          <a:avLst/>
        </a:prstGeom>
        <a:noFill/>
        <a:ln w="12700" cap="flat" cmpd="sng" algn="ctr">
          <a:noFill/>
          <a:prstDash val="solid"/>
          <a:miter lim="800000"/>
        </a:ln>
        <a:effectLst/>
        <a:sp3d/>
      </dsp:spPr>
      <dsp:style>
        <a:lnRef idx="2">
          <a:scrgbClr r="0" g="0" b="0"/>
        </a:lnRef>
        <a:fillRef idx="1">
          <a:scrgbClr r="0" g="0" b="0"/>
        </a:fillRef>
        <a:effectRef idx="0">
          <a:scrgbClr r="0" g="0" b="0"/>
        </a:effectRef>
        <a:fontRef idx="minor">
          <a:schemeClr val="lt1"/>
        </a:fontRef>
      </dsp:style>
      <dsp:txBody>
        <a:bodyPr spcFirstLastPara="0" vert="horz" wrap="square" lIns="0" tIns="222885" rIns="0" bIns="0" numCol="1" spcCol="1270" anchor="t" anchorCtr="0">
          <a:noAutofit/>
        </a:bodyPr>
        <a:lstStyle/>
        <a:p>
          <a:pPr marL="0" lvl="0" indent="0" algn="l" defTabSz="2889250">
            <a:lnSpc>
              <a:spcPct val="90000"/>
            </a:lnSpc>
            <a:spcBef>
              <a:spcPct val="0"/>
            </a:spcBef>
            <a:spcAft>
              <a:spcPct val="35000"/>
            </a:spcAft>
            <a:buNone/>
          </a:pPr>
          <a:endParaRPr lang="it-IT" sz="6500" kern="1200" dirty="0"/>
        </a:p>
      </dsp:txBody>
      <dsp:txXfrm>
        <a:off x="4570155" y="932001"/>
        <a:ext cx="2756376" cy="4439801"/>
      </dsp:txXfrm>
    </dsp:sp>
    <dsp:sp modelId="{45EDCA47-9532-4504-904C-D8F93FDEEB35}">
      <dsp:nvSpPr>
        <dsp:cNvPr id="0" name=""/>
        <dsp:cNvSpPr/>
      </dsp:nvSpPr>
      <dsp:spPr>
        <a:xfrm>
          <a:off x="7659517" y="932001"/>
          <a:ext cx="3699834" cy="4439801"/>
        </a:xfrm>
        <a:prstGeom prst="roundRect">
          <a:avLst>
            <a:gd name="adj" fmla="val 5000"/>
          </a:avLst>
        </a:prstGeom>
        <a:solidFill>
          <a:srgbClr val="8DAFD6"/>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0" tIns="99441" rIns="128905" bIns="0" numCol="1" spcCol="1270" anchor="t" anchorCtr="0">
          <a:noAutofit/>
        </a:bodyPr>
        <a:lstStyle/>
        <a:p>
          <a:pPr marL="0" lvl="0" indent="0" algn="r" defTabSz="1289050">
            <a:lnSpc>
              <a:spcPct val="90000"/>
            </a:lnSpc>
            <a:spcBef>
              <a:spcPct val="0"/>
            </a:spcBef>
            <a:spcAft>
              <a:spcPct val="35000"/>
            </a:spcAft>
            <a:buNone/>
          </a:pPr>
          <a:r>
            <a:rPr lang="it-IT" sz="2900" kern="1200" dirty="0"/>
            <a:t>Best </a:t>
          </a:r>
          <a:r>
            <a:rPr lang="it-IT" sz="2900" kern="1200" dirty="0" err="1"/>
            <a:t>Practices</a:t>
          </a:r>
          <a:r>
            <a:rPr lang="it-IT" sz="2900" kern="1200" dirty="0"/>
            <a:t> (some)</a:t>
          </a:r>
        </a:p>
      </dsp:txBody>
      <dsp:txXfrm rot="16200000">
        <a:off x="6209182" y="2382336"/>
        <a:ext cx="3640637" cy="739966"/>
      </dsp:txXfrm>
    </dsp:sp>
    <dsp:sp modelId="{6AA50049-E644-4AA1-9C04-5ED16FF9B1B0}">
      <dsp:nvSpPr>
        <dsp:cNvPr id="0" name=""/>
        <dsp:cNvSpPr/>
      </dsp:nvSpPr>
      <dsp:spPr>
        <a:xfrm rot="5400000">
          <a:off x="7351700" y="4461532"/>
          <a:ext cx="652631" cy="554975"/>
        </a:xfrm>
        <a:prstGeom prst="flowChartExtract">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BB39CC8C-7A9F-4317-8AE7-29BEA990FFB4}">
      <dsp:nvSpPr>
        <dsp:cNvPr id="0" name=""/>
        <dsp:cNvSpPr/>
      </dsp:nvSpPr>
      <dsp:spPr>
        <a:xfrm>
          <a:off x="8399484" y="932001"/>
          <a:ext cx="2756376" cy="4439801"/>
        </a:xfrm>
        <a:prstGeom prst="rect">
          <a:avLst/>
        </a:prstGeom>
        <a:noFill/>
        <a:ln w="12700" cap="flat" cmpd="sng" algn="ctr">
          <a:noFill/>
          <a:prstDash val="solid"/>
          <a:miter lim="800000"/>
        </a:ln>
        <a:effectLst/>
        <a:sp3d/>
      </dsp:spPr>
      <dsp:style>
        <a:lnRef idx="2">
          <a:scrgbClr r="0" g="0" b="0"/>
        </a:lnRef>
        <a:fillRef idx="1">
          <a:scrgbClr r="0" g="0" b="0"/>
        </a:fillRef>
        <a:effectRef idx="0">
          <a:scrgbClr r="0" g="0" b="0"/>
        </a:effectRef>
        <a:fontRef idx="minor">
          <a:schemeClr val="lt1"/>
        </a:fontRef>
      </dsp:style>
      <dsp:txBody>
        <a:bodyPr spcFirstLastPara="0" vert="horz" wrap="square" lIns="0" tIns="222885" rIns="0" bIns="0" numCol="1" spcCol="1270" anchor="t" anchorCtr="0">
          <a:noAutofit/>
        </a:bodyPr>
        <a:lstStyle/>
        <a:p>
          <a:pPr marL="0" lvl="0" indent="0" algn="l" defTabSz="2889250">
            <a:lnSpc>
              <a:spcPct val="90000"/>
            </a:lnSpc>
            <a:spcBef>
              <a:spcPct val="0"/>
            </a:spcBef>
            <a:spcAft>
              <a:spcPct val="35000"/>
            </a:spcAft>
            <a:buNone/>
          </a:pPr>
          <a:endParaRPr lang="it-IT" sz="6500" kern="1200" dirty="0"/>
        </a:p>
        <a:p>
          <a:pPr marL="0" lvl="0" indent="0" algn="l" defTabSz="2889250">
            <a:lnSpc>
              <a:spcPct val="90000"/>
            </a:lnSpc>
            <a:spcBef>
              <a:spcPct val="0"/>
            </a:spcBef>
            <a:spcAft>
              <a:spcPct val="35000"/>
            </a:spcAft>
            <a:buNone/>
          </a:pPr>
          <a:endParaRPr lang="it-IT" sz="6500" kern="1200" dirty="0"/>
        </a:p>
      </dsp:txBody>
      <dsp:txXfrm>
        <a:off x="8399484" y="932001"/>
        <a:ext cx="2756376" cy="4439801"/>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18D00D6-7058-4A61-9521-682185C41750}">
      <dsp:nvSpPr>
        <dsp:cNvPr id="0" name=""/>
        <dsp:cNvSpPr/>
      </dsp:nvSpPr>
      <dsp:spPr>
        <a:xfrm>
          <a:off x="845" y="526778"/>
          <a:ext cx="3637591" cy="4365109"/>
        </a:xfrm>
        <a:prstGeom prst="roundRect">
          <a:avLst>
            <a:gd name="adj" fmla="val 5000"/>
          </a:avLst>
        </a:prstGeom>
        <a:solidFill>
          <a:srgbClr val="41719C"/>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0" tIns="99441" rIns="128905" bIns="0" numCol="1" spcCol="1270" anchor="t" anchorCtr="0">
          <a:noAutofit/>
        </a:bodyPr>
        <a:lstStyle/>
        <a:p>
          <a:pPr marL="0" lvl="0" indent="0" algn="r" defTabSz="1289050">
            <a:lnSpc>
              <a:spcPct val="90000"/>
            </a:lnSpc>
            <a:spcBef>
              <a:spcPct val="0"/>
            </a:spcBef>
            <a:spcAft>
              <a:spcPct val="35000"/>
            </a:spcAft>
            <a:buNone/>
          </a:pPr>
          <a:r>
            <a:rPr lang="it-IT" sz="2900" b="1" kern="1200" dirty="0" err="1"/>
            <a:t>Strategies</a:t>
          </a:r>
          <a:r>
            <a:rPr lang="it-IT" sz="2900" b="1" kern="1200" dirty="0"/>
            <a:t> and </a:t>
          </a:r>
          <a:r>
            <a:rPr lang="it-IT" sz="2900" b="1" kern="1200" dirty="0" err="1"/>
            <a:t>policies</a:t>
          </a:r>
          <a:endParaRPr lang="it-IT" sz="2900" kern="1200" dirty="0"/>
        </a:p>
      </dsp:txBody>
      <dsp:txXfrm rot="16200000">
        <a:off x="-1425090" y="1952714"/>
        <a:ext cx="3579389" cy="727518"/>
      </dsp:txXfrm>
    </dsp:sp>
    <dsp:sp modelId="{63679FBD-A36B-40C0-A7E4-7FC092C55E29}">
      <dsp:nvSpPr>
        <dsp:cNvPr id="0" name=""/>
        <dsp:cNvSpPr/>
      </dsp:nvSpPr>
      <dsp:spPr>
        <a:xfrm>
          <a:off x="728363" y="526778"/>
          <a:ext cx="2710005" cy="4365109"/>
        </a:xfrm>
        <a:prstGeom prst="rect">
          <a:avLst/>
        </a:prstGeom>
        <a:noFill/>
        <a:ln w="12700" cap="flat" cmpd="sng" algn="ctr">
          <a:noFill/>
          <a:prstDash val="solid"/>
          <a:miter lim="800000"/>
        </a:ln>
        <a:effectLst/>
        <a:sp3d/>
      </dsp:spPr>
      <dsp:style>
        <a:lnRef idx="2">
          <a:scrgbClr r="0" g="0" b="0"/>
        </a:lnRef>
        <a:fillRef idx="1">
          <a:scrgbClr r="0" g="0" b="0"/>
        </a:fillRef>
        <a:effectRef idx="0">
          <a:scrgbClr r="0" g="0" b="0"/>
        </a:effectRef>
        <a:fontRef idx="minor">
          <a:schemeClr val="lt1"/>
        </a:fontRef>
      </dsp:style>
      <dsp:txBody>
        <a:bodyPr spcFirstLastPara="0" vert="horz" wrap="square" lIns="0" tIns="222885" rIns="0" bIns="0" numCol="1" spcCol="1270" anchor="t" anchorCtr="0">
          <a:noAutofit/>
        </a:bodyPr>
        <a:lstStyle/>
        <a:p>
          <a:pPr marL="0" lvl="0" indent="0" algn="l" defTabSz="2889250">
            <a:lnSpc>
              <a:spcPct val="90000"/>
            </a:lnSpc>
            <a:spcBef>
              <a:spcPct val="0"/>
            </a:spcBef>
            <a:spcAft>
              <a:spcPct val="35000"/>
            </a:spcAft>
            <a:buNone/>
          </a:pPr>
          <a:endParaRPr lang="it-IT" sz="6500" kern="1200" dirty="0"/>
        </a:p>
      </dsp:txBody>
      <dsp:txXfrm>
        <a:off x="728363" y="526778"/>
        <a:ext cx="2710005" cy="4365109"/>
      </dsp:txXfrm>
    </dsp:sp>
    <dsp:sp modelId="{6969C6E7-66BF-4D29-AC1C-138D12EC344B}">
      <dsp:nvSpPr>
        <dsp:cNvPr id="0" name=""/>
        <dsp:cNvSpPr/>
      </dsp:nvSpPr>
      <dsp:spPr>
        <a:xfrm>
          <a:off x="3765752" y="526778"/>
          <a:ext cx="3637591" cy="4365109"/>
        </a:xfrm>
        <a:prstGeom prst="roundRect">
          <a:avLst>
            <a:gd name="adj" fmla="val 5000"/>
          </a:avLst>
        </a:prstGeom>
        <a:solidFill>
          <a:srgbClr val="8DAFD6"/>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0" tIns="99441" rIns="128905" bIns="0" numCol="1" spcCol="1270" anchor="t" anchorCtr="0">
          <a:noAutofit/>
        </a:bodyPr>
        <a:lstStyle/>
        <a:p>
          <a:pPr marL="0" lvl="0" indent="0" algn="r" defTabSz="1289050">
            <a:lnSpc>
              <a:spcPct val="90000"/>
            </a:lnSpc>
            <a:spcBef>
              <a:spcPct val="0"/>
            </a:spcBef>
            <a:spcAft>
              <a:spcPct val="35000"/>
            </a:spcAft>
            <a:buNone/>
          </a:pPr>
          <a:r>
            <a:rPr lang="it-IT" sz="2900" kern="1200" dirty="0"/>
            <a:t>Solutions (some)</a:t>
          </a:r>
        </a:p>
      </dsp:txBody>
      <dsp:txXfrm rot="16200000">
        <a:off x="2339816" y="1952714"/>
        <a:ext cx="3579389" cy="727518"/>
      </dsp:txXfrm>
    </dsp:sp>
    <dsp:sp modelId="{45ABC40A-B1B4-4FB7-9717-D2CC3D86286A}">
      <dsp:nvSpPr>
        <dsp:cNvPr id="0" name=""/>
        <dsp:cNvSpPr/>
      </dsp:nvSpPr>
      <dsp:spPr>
        <a:xfrm rot="5400000">
          <a:off x="3463360" y="3994051"/>
          <a:ext cx="641158" cy="545638"/>
        </a:xfrm>
        <a:prstGeom prst="flowChartExtract">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9BBFC4C0-5C81-4DC1-A6F3-DCD6E53AC569}">
      <dsp:nvSpPr>
        <dsp:cNvPr id="0" name=""/>
        <dsp:cNvSpPr/>
      </dsp:nvSpPr>
      <dsp:spPr>
        <a:xfrm>
          <a:off x="4493270" y="526778"/>
          <a:ext cx="2710005" cy="4365109"/>
        </a:xfrm>
        <a:prstGeom prst="rect">
          <a:avLst/>
        </a:prstGeom>
        <a:noFill/>
        <a:ln w="12700" cap="flat" cmpd="sng" algn="ctr">
          <a:noFill/>
          <a:prstDash val="solid"/>
          <a:miter lim="800000"/>
        </a:ln>
        <a:effectLst/>
        <a:sp3d/>
      </dsp:spPr>
      <dsp:style>
        <a:lnRef idx="2">
          <a:scrgbClr r="0" g="0" b="0"/>
        </a:lnRef>
        <a:fillRef idx="1">
          <a:scrgbClr r="0" g="0" b="0"/>
        </a:fillRef>
        <a:effectRef idx="0">
          <a:scrgbClr r="0" g="0" b="0"/>
        </a:effectRef>
        <a:fontRef idx="minor">
          <a:schemeClr val="lt1"/>
        </a:fontRef>
      </dsp:style>
      <dsp:txBody>
        <a:bodyPr spcFirstLastPara="0" vert="horz" wrap="square" lIns="0" tIns="222885" rIns="0" bIns="0" numCol="1" spcCol="1270" anchor="t" anchorCtr="0">
          <a:noAutofit/>
        </a:bodyPr>
        <a:lstStyle/>
        <a:p>
          <a:pPr marL="0" lvl="0" indent="0" algn="l" defTabSz="2889250">
            <a:lnSpc>
              <a:spcPct val="90000"/>
            </a:lnSpc>
            <a:spcBef>
              <a:spcPct val="0"/>
            </a:spcBef>
            <a:spcAft>
              <a:spcPct val="35000"/>
            </a:spcAft>
            <a:buNone/>
          </a:pPr>
          <a:endParaRPr lang="it-IT" sz="6500" kern="1200" dirty="0"/>
        </a:p>
      </dsp:txBody>
      <dsp:txXfrm>
        <a:off x="4493270" y="526778"/>
        <a:ext cx="2710005" cy="4365109"/>
      </dsp:txXfrm>
    </dsp:sp>
    <dsp:sp modelId="{45EDCA47-9532-4504-904C-D8F93FDEEB35}">
      <dsp:nvSpPr>
        <dsp:cNvPr id="0" name=""/>
        <dsp:cNvSpPr/>
      </dsp:nvSpPr>
      <dsp:spPr>
        <a:xfrm>
          <a:off x="7530659" y="526778"/>
          <a:ext cx="3637591" cy="4365109"/>
        </a:xfrm>
        <a:prstGeom prst="roundRect">
          <a:avLst>
            <a:gd name="adj" fmla="val 5000"/>
          </a:avLst>
        </a:prstGeom>
        <a:solidFill>
          <a:srgbClr val="8DAFD6"/>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0" tIns="99441" rIns="128905" bIns="0" numCol="1" spcCol="1270" anchor="t" anchorCtr="0">
          <a:noAutofit/>
        </a:bodyPr>
        <a:lstStyle/>
        <a:p>
          <a:pPr marL="0" lvl="0" indent="0" algn="r" defTabSz="1289050">
            <a:lnSpc>
              <a:spcPct val="90000"/>
            </a:lnSpc>
            <a:spcBef>
              <a:spcPct val="0"/>
            </a:spcBef>
            <a:spcAft>
              <a:spcPct val="35000"/>
            </a:spcAft>
            <a:buNone/>
          </a:pPr>
          <a:r>
            <a:rPr lang="it-IT" sz="2900" kern="1200" dirty="0"/>
            <a:t>Best </a:t>
          </a:r>
          <a:r>
            <a:rPr lang="it-IT" sz="2900" kern="1200" dirty="0" err="1"/>
            <a:t>Practices</a:t>
          </a:r>
          <a:r>
            <a:rPr lang="it-IT" sz="2900" kern="1200" dirty="0"/>
            <a:t> (some)</a:t>
          </a:r>
        </a:p>
      </dsp:txBody>
      <dsp:txXfrm rot="16200000">
        <a:off x="6104723" y="1952714"/>
        <a:ext cx="3579389" cy="727518"/>
      </dsp:txXfrm>
    </dsp:sp>
    <dsp:sp modelId="{6AA50049-E644-4AA1-9C04-5ED16FF9B1B0}">
      <dsp:nvSpPr>
        <dsp:cNvPr id="0" name=""/>
        <dsp:cNvSpPr/>
      </dsp:nvSpPr>
      <dsp:spPr>
        <a:xfrm rot="5400000">
          <a:off x="7228267" y="3994051"/>
          <a:ext cx="641158" cy="545638"/>
        </a:xfrm>
        <a:prstGeom prst="flowChartExtract">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BB39CC8C-7A9F-4317-8AE7-29BEA990FFB4}">
      <dsp:nvSpPr>
        <dsp:cNvPr id="0" name=""/>
        <dsp:cNvSpPr/>
      </dsp:nvSpPr>
      <dsp:spPr>
        <a:xfrm>
          <a:off x="8258177" y="526778"/>
          <a:ext cx="2710005" cy="4365109"/>
        </a:xfrm>
        <a:prstGeom prst="rect">
          <a:avLst/>
        </a:prstGeom>
        <a:noFill/>
        <a:ln w="12700" cap="flat" cmpd="sng" algn="ctr">
          <a:noFill/>
          <a:prstDash val="solid"/>
          <a:miter lim="800000"/>
        </a:ln>
        <a:effectLst/>
        <a:sp3d/>
      </dsp:spPr>
      <dsp:style>
        <a:lnRef idx="2">
          <a:scrgbClr r="0" g="0" b="0"/>
        </a:lnRef>
        <a:fillRef idx="1">
          <a:scrgbClr r="0" g="0" b="0"/>
        </a:fillRef>
        <a:effectRef idx="0">
          <a:scrgbClr r="0" g="0" b="0"/>
        </a:effectRef>
        <a:fontRef idx="minor">
          <a:schemeClr val="lt1"/>
        </a:fontRef>
      </dsp:style>
      <dsp:txBody>
        <a:bodyPr spcFirstLastPara="0" vert="horz" wrap="square" lIns="0" tIns="222885" rIns="0" bIns="0" numCol="1" spcCol="1270" anchor="t" anchorCtr="0">
          <a:noAutofit/>
        </a:bodyPr>
        <a:lstStyle/>
        <a:p>
          <a:pPr marL="0" lvl="0" indent="0" algn="l" defTabSz="2889250">
            <a:lnSpc>
              <a:spcPct val="90000"/>
            </a:lnSpc>
            <a:spcBef>
              <a:spcPct val="0"/>
            </a:spcBef>
            <a:spcAft>
              <a:spcPct val="35000"/>
            </a:spcAft>
            <a:buNone/>
          </a:pPr>
          <a:endParaRPr lang="it-IT" sz="6500" kern="1200" dirty="0"/>
        </a:p>
        <a:p>
          <a:pPr marL="0" lvl="0" indent="0" algn="l" defTabSz="2889250">
            <a:lnSpc>
              <a:spcPct val="90000"/>
            </a:lnSpc>
            <a:spcBef>
              <a:spcPct val="0"/>
            </a:spcBef>
            <a:spcAft>
              <a:spcPct val="35000"/>
            </a:spcAft>
            <a:buNone/>
          </a:pPr>
          <a:endParaRPr lang="it-IT" sz="6500" kern="1200" dirty="0"/>
        </a:p>
      </dsp:txBody>
      <dsp:txXfrm>
        <a:off x="8258177" y="526778"/>
        <a:ext cx="2710005" cy="4365109"/>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18D00D6-7058-4A61-9521-682185C41750}">
      <dsp:nvSpPr>
        <dsp:cNvPr id="0" name=""/>
        <dsp:cNvSpPr/>
      </dsp:nvSpPr>
      <dsp:spPr>
        <a:xfrm>
          <a:off x="866" y="473000"/>
          <a:ext cx="3727221" cy="4472666"/>
        </a:xfrm>
        <a:prstGeom prst="roundRect">
          <a:avLst>
            <a:gd name="adj" fmla="val 5000"/>
          </a:avLst>
        </a:prstGeom>
        <a:solidFill>
          <a:schemeClr val="accent1">
            <a:shade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0" tIns="102870" rIns="133350" bIns="0" numCol="1" spcCol="1270" anchor="t" anchorCtr="0">
          <a:noAutofit/>
        </a:bodyPr>
        <a:lstStyle/>
        <a:p>
          <a:pPr marL="0" lvl="0" indent="0" algn="r" defTabSz="1333500">
            <a:lnSpc>
              <a:spcPct val="90000"/>
            </a:lnSpc>
            <a:spcBef>
              <a:spcPct val="0"/>
            </a:spcBef>
            <a:spcAft>
              <a:spcPct val="35000"/>
            </a:spcAft>
            <a:buNone/>
          </a:pPr>
          <a:r>
            <a:rPr lang="en-US" sz="3000" b="1" kern="1200" noProof="0" dirty="0"/>
            <a:t>Strategies and policies</a:t>
          </a:r>
          <a:endParaRPr lang="en-US" sz="3000" kern="1200" noProof="0" dirty="0"/>
        </a:p>
      </dsp:txBody>
      <dsp:txXfrm rot="16200000">
        <a:off x="-1460204" y="1934071"/>
        <a:ext cx="3667586" cy="745444"/>
      </dsp:txXfrm>
    </dsp:sp>
    <dsp:sp modelId="{63679FBD-A36B-40C0-A7E4-7FC092C55E29}">
      <dsp:nvSpPr>
        <dsp:cNvPr id="0" name=""/>
        <dsp:cNvSpPr/>
      </dsp:nvSpPr>
      <dsp:spPr>
        <a:xfrm>
          <a:off x="746310" y="473000"/>
          <a:ext cx="2776780" cy="4472666"/>
        </a:xfrm>
        <a:prstGeom prst="rect">
          <a:avLst/>
        </a:prstGeom>
        <a:noFill/>
        <a:ln w="12700" cap="flat" cmpd="sng" algn="ctr">
          <a:noFill/>
          <a:prstDash val="solid"/>
          <a:miter lim="800000"/>
        </a:ln>
        <a:effectLst/>
        <a:sp3d/>
      </dsp:spPr>
      <dsp:style>
        <a:lnRef idx="2">
          <a:scrgbClr r="0" g="0" b="0"/>
        </a:lnRef>
        <a:fillRef idx="1">
          <a:scrgbClr r="0" g="0" b="0"/>
        </a:fillRef>
        <a:effectRef idx="0">
          <a:scrgbClr r="0" g="0" b="0"/>
        </a:effectRef>
        <a:fontRef idx="minor">
          <a:schemeClr val="lt1"/>
        </a:fontRef>
      </dsp:style>
      <dsp:txBody>
        <a:bodyPr spcFirstLastPara="0" vert="horz" wrap="square" lIns="0" tIns="222885" rIns="0" bIns="0" numCol="1" spcCol="1270" anchor="t" anchorCtr="0">
          <a:noAutofit/>
        </a:bodyPr>
        <a:lstStyle/>
        <a:p>
          <a:pPr marL="0" lvl="0" indent="0" algn="l" defTabSz="2889250">
            <a:lnSpc>
              <a:spcPct val="90000"/>
            </a:lnSpc>
            <a:spcBef>
              <a:spcPct val="0"/>
            </a:spcBef>
            <a:spcAft>
              <a:spcPct val="35000"/>
            </a:spcAft>
            <a:buNone/>
          </a:pPr>
          <a:endParaRPr lang="en-US" sz="6500" kern="1200" noProof="0" dirty="0"/>
        </a:p>
      </dsp:txBody>
      <dsp:txXfrm>
        <a:off x="746310" y="473000"/>
        <a:ext cx="2776780" cy="4472666"/>
      </dsp:txXfrm>
    </dsp:sp>
    <dsp:sp modelId="{6969C6E7-66BF-4D29-AC1C-138D12EC344B}">
      <dsp:nvSpPr>
        <dsp:cNvPr id="0" name=""/>
        <dsp:cNvSpPr/>
      </dsp:nvSpPr>
      <dsp:spPr>
        <a:xfrm>
          <a:off x="3858540" y="473000"/>
          <a:ext cx="3727221" cy="4472666"/>
        </a:xfrm>
        <a:prstGeom prst="roundRect">
          <a:avLst>
            <a:gd name="adj" fmla="val 5000"/>
          </a:avLst>
        </a:prstGeom>
        <a:solidFill>
          <a:schemeClr val="accent1">
            <a:shade val="50000"/>
            <a:hueOff val="222839"/>
            <a:satOff val="5970"/>
            <a:lumOff val="2630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0" tIns="102870" rIns="133350" bIns="0" numCol="1" spcCol="1270" anchor="t" anchorCtr="0">
          <a:noAutofit/>
        </a:bodyPr>
        <a:lstStyle/>
        <a:p>
          <a:pPr marL="0" lvl="0" indent="0" algn="r" defTabSz="1333500">
            <a:lnSpc>
              <a:spcPct val="90000"/>
            </a:lnSpc>
            <a:spcBef>
              <a:spcPct val="0"/>
            </a:spcBef>
            <a:spcAft>
              <a:spcPct val="35000"/>
            </a:spcAft>
            <a:buNone/>
          </a:pPr>
          <a:r>
            <a:rPr lang="en-US" sz="3000" b="1" kern="1200" noProof="0" dirty="0"/>
            <a:t>Solutions </a:t>
          </a:r>
          <a:r>
            <a:rPr lang="it-IT" sz="3000" kern="1200" dirty="0"/>
            <a:t>(some)</a:t>
          </a:r>
          <a:endParaRPr lang="en-US" sz="3000" b="1" kern="1200" noProof="0" dirty="0"/>
        </a:p>
      </dsp:txBody>
      <dsp:txXfrm rot="16200000">
        <a:off x="2397469" y="1934071"/>
        <a:ext cx="3667586" cy="745444"/>
      </dsp:txXfrm>
    </dsp:sp>
    <dsp:sp modelId="{45ABC40A-B1B4-4FB7-9717-D2CC3D86286A}">
      <dsp:nvSpPr>
        <dsp:cNvPr id="0" name=""/>
        <dsp:cNvSpPr/>
      </dsp:nvSpPr>
      <dsp:spPr>
        <a:xfrm rot="5400000">
          <a:off x="3548627" y="4026538"/>
          <a:ext cx="657099" cy="559083"/>
        </a:xfrm>
        <a:prstGeom prst="flowChartExtract">
          <a:avLst/>
        </a:prstGeom>
        <a:solidFill>
          <a:schemeClr val="lt1">
            <a:hueOff val="0"/>
            <a:satOff val="0"/>
            <a:lumOff val="0"/>
            <a:alphaOff val="0"/>
          </a:schemeClr>
        </a:solidFill>
        <a:ln w="12700" cap="flat" cmpd="sng" algn="ctr">
          <a:solidFill>
            <a:schemeClr val="accent1">
              <a:shade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9BBFC4C0-5C81-4DC1-A6F3-DCD6E53AC569}">
      <dsp:nvSpPr>
        <dsp:cNvPr id="0" name=""/>
        <dsp:cNvSpPr/>
      </dsp:nvSpPr>
      <dsp:spPr>
        <a:xfrm>
          <a:off x="4603984" y="473000"/>
          <a:ext cx="2776780" cy="4472666"/>
        </a:xfrm>
        <a:prstGeom prst="rect">
          <a:avLst/>
        </a:prstGeom>
        <a:noFill/>
        <a:ln w="12700" cap="flat" cmpd="sng" algn="ctr">
          <a:noFill/>
          <a:prstDash val="solid"/>
          <a:miter lim="800000"/>
        </a:ln>
        <a:effectLst/>
        <a:sp3d/>
      </dsp:spPr>
      <dsp:style>
        <a:lnRef idx="2">
          <a:scrgbClr r="0" g="0" b="0"/>
        </a:lnRef>
        <a:fillRef idx="1">
          <a:scrgbClr r="0" g="0" b="0"/>
        </a:fillRef>
        <a:effectRef idx="0">
          <a:scrgbClr r="0" g="0" b="0"/>
        </a:effectRef>
        <a:fontRef idx="minor">
          <a:schemeClr val="lt1"/>
        </a:fontRef>
      </dsp:style>
      <dsp:txBody>
        <a:bodyPr spcFirstLastPara="0" vert="horz" wrap="square" lIns="0" tIns="222885" rIns="0" bIns="0" numCol="1" spcCol="1270" anchor="t" anchorCtr="0">
          <a:noAutofit/>
        </a:bodyPr>
        <a:lstStyle/>
        <a:p>
          <a:pPr marL="0" lvl="0" indent="0" algn="l" defTabSz="2889250">
            <a:lnSpc>
              <a:spcPct val="90000"/>
            </a:lnSpc>
            <a:spcBef>
              <a:spcPct val="0"/>
            </a:spcBef>
            <a:spcAft>
              <a:spcPct val="35000"/>
            </a:spcAft>
            <a:buNone/>
          </a:pPr>
          <a:endParaRPr lang="en-US" sz="6500" kern="1200" noProof="0" dirty="0"/>
        </a:p>
      </dsp:txBody>
      <dsp:txXfrm>
        <a:off x="4603984" y="473000"/>
        <a:ext cx="2776780" cy="4472666"/>
      </dsp:txXfrm>
    </dsp:sp>
    <dsp:sp modelId="{45EDCA47-9532-4504-904C-D8F93FDEEB35}">
      <dsp:nvSpPr>
        <dsp:cNvPr id="0" name=""/>
        <dsp:cNvSpPr/>
      </dsp:nvSpPr>
      <dsp:spPr>
        <a:xfrm>
          <a:off x="7716215" y="473000"/>
          <a:ext cx="3727221" cy="4472666"/>
        </a:xfrm>
        <a:prstGeom prst="roundRect">
          <a:avLst>
            <a:gd name="adj" fmla="val 5000"/>
          </a:avLst>
        </a:prstGeom>
        <a:solidFill>
          <a:schemeClr val="accent1">
            <a:shade val="50000"/>
            <a:hueOff val="222839"/>
            <a:satOff val="5970"/>
            <a:lumOff val="2630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0" tIns="102870" rIns="133350" bIns="0" numCol="1" spcCol="1270" anchor="t" anchorCtr="0">
          <a:noAutofit/>
        </a:bodyPr>
        <a:lstStyle/>
        <a:p>
          <a:pPr marL="0" lvl="0" indent="0" algn="r" defTabSz="1333500">
            <a:lnSpc>
              <a:spcPct val="90000"/>
            </a:lnSpc>
            <a:spcBef>
              <a:spcPct val="0"/>
            </a:spcBef>
            <a:spcAft>
              <a:spcPct val="35000"/>
            </a:spcAft>
            <a:buNone/>
          </a:pPr>
          <a:r>
            <a:rPr lang="en-US" sz="3000" b="1" kern="1200" noProof="0" dirty="0"/>
            <a:t>Best practices </a:t>
          </a:r>
          <a:r>
            <a:rPr lang="it-IT" sz="3000" kern="1200" dirty="0"/>
            <a:t>(some)</a:t>
          </a:r>
          <a:endParaRPr lang="en-US" sz="3000" b="1" kern="1200" noProof="0" dirty="0"/>
        </a:p>
      </dsp:txBody>
      <dsp:txXfrm rot="16200000">
        <a:off x="6255144" y="1934071"/>
        <a:ext cx="3667586" cy="745444"/>
      </dsp:txXfrm>
    </dsp:sp>
    <dsp:sp modelId="{6AA50049-E644-4AA1-9C04-5ED16FF9B1B0}">
      <dsp:nvSpPr>
        <dsp:cNvPr id="0" name=""/>
        <dsp:cNvSpPr/>
      </dsp:nvSpPr>
      <dsp:spPr>
        <a:xfrm rot="5400000">
          <a:off x="7406301" y="4026538"/>
          <a:ext cx="657099" cy="559083"/>
        </a:xfrm>
        <a:prstGeom prst="flowChartExtract">
          <a:avLst/>
        </a:prstGeom>
        <a:solidFill>
          <a:schemeClr val="lt1">
            <a:hueOff val="0"/>
            <a:satOff val="0"/>
            <a:lumOff val="0"/>
            <a:alphaOff val="0"/>
          </a:schemeClr>
        </a:solidFill>
        <a:ln w="12700" cap="flat" cmpd="sng" algn="ctr">
          <a:solidFill>
            <a:schemeClr val="accent1">
              <a:shade val="50000"/>
              <a:hueOff val="334258"/>
              <a:satOff val="8955"/>
              <a:lumOff val="39453"/>
              <a:alphaOff val="0"/>
            </a:schemeClr>
          </a:solidFill>
          <a:prstDash val="solid"/>
          <a:miter lim="800000"/>
        </a:ln>
        <a:effectLst/>
      </dsp:spPr>
      <dsp:style>
        <a:lnRef idx="2">
          <a:scrgbClr r="0" g="0" b="0"/>
        </a:lnRef>
        <a:fillRef idx="1">
          <a:scrgbClr r="0" g="0" b="0"/>
        </a:fillRef>
        <a:effectRef idx="0">
          <a:scrgbClr r="0" g="0" b="0"/>
        </a:effectRef>
        <a:fontRef idx="minor"/>
      </dsp:style>
    </dsp:sp>
    <dsp:sp modelId="{BB39CC8C-7A9F-4317-8AE7-29BEA990FFB4}">
      <dsp:nvSpPr>
        <dsp:cNvPr id="0" name=""/>
        <dsp:cNvSpPr/>
      </dsp:nvSpPr>
      <dsp:spPr>
        <a:xfrm>
          <a:off x="8461659" y="473000"/>
          <a:ext cx="2776780" cy="4472666"/>
        </a:xfrm>
        <a:prstGeom prst="rect">
          <a:avLst/>
        </a:prstGeom>
        <a:noFill/>
        <a:ln w="12700" cap="flat" cmpd="sng" algn="ctr">
          <a:noFill/>
          <a:prstDash val="solid"/>
          <a:miter lim="800000"/>
        </a:ln>
        <a:effectLst/>
        <a:sp3d/>
      </dsp:spPr>
      <dsp:style>
        <a:lnRef idx="2">
          <a:scrgbClr r="0" g="0" b="0"/>
        </a:lnRef>
        <a:fillRef idx="1">
          <a:scrgbClr r="0" g="0" b="0"/>
        </a:fillRef>
        <a:effectRef idx="0">
          <a:scrgbClr r="0" g="0" b="0"/>
        </a:effectRef>
        <a:fontRef idx="minor">
          <a:schemeClr val="lt1"/>
        </a:fontRef>
      </dsp:style>
      <dsp:txBody>
        <a:bodyPr spcFirstLastPara="0" vert="horz" wrap="square" lIns="0" tIns="222885" rIns="0" bIns="0" numCol="1" spcCol="1270" anchor="t" anchorCtr="0">
          <a:noAutofit/>
        </a:bodyPr>
        <a:lstStyle/>
        <a:p>
          <a:pPr marL="0" lvl="0" indent="0" algn="l" defTabSz="2889250">
            <a:lnSpc>
              <a:spcPct val="90000"/>
            </a:lnSpc>
            <a:spcBef>
              <a:spcPct val="0"/>
            </a:spcBef>
            <a:spcAft>
              <a:spcPct val="35000"/>
            </a:spcAft>
            <a:buNone/>
          </a:pPr>
          <a:endParaRPr lang="en-US" sz="6500" kern="1200" noProof="0" dirty="0"/>
        </a:p>
        <a:p>
          <a:pPr marL="0" lvl="0" indent="0" algn="l" defTabSz="2889250">
            <a:lnSpc>
              <a:spcPct val="90000"/>
            </a:lnSpc>
            <a:spcBef>
              <a:spcPct val="0"/>
            </a:spcBef>
            <a:spcAft>
              <a:spcPct val="35000"/>
            </a:spcAft>
            <a:buNone/>
          </a:pPr>
          <a:endParaRPr lang="en-US" sz="6500" kern="1200" noProof="0" dirty="0"/>
        </a:p>
      </dsp:txBody>
      <dsp:txXfrm>
        <a:off x="8461659" y="473000"/>
        <a:ext cx="2776780" cy="4472666"/>
      </dsp:txXfrm>
    </dsp:sp>
  </dsp:spTree>
</dsp:drawing>
</file>

<file path=ppt/diagrams/layout1.xml><?xml version="1.0" encoding="utf-8"?>
<dgm:layoutDef xmlns:dgm="http://schemas.openxmlformats.org/drawingml/2006/diagram" xmlns:a="http://schemas.openxmlformats.org/drawingml/2006/main" uniqueId="urn:microsoft.com/office/officeart/2005/8/layout/hProcess7">
  <dgm:title val=""/>
  <dgm:desc val=""/>
  <dgm:catLst>
    <dgm:cat type="process" pri="21000"/>
    <dgm:cat type="list" pri="9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Lst>
      <dgm:cxnLst>
        <dgm:cxn modelId="4" srcId="0" destId="1" srcOrd="0" destOrd="0"/>
        <dgm:cxn modelId="5" srcId="0" destId="2" srcOrd="1" destOrd="0"/>
        <dgm:cxn modelId="6" srcId="0" destId="3" srcOrd="2" destOrd="0"/>
        <dgm:cxn modelId="13" srcId="1" destId="11" srcOrd="0" destOrd="0"/>
        <dgm:cxn modelId="23" srcId="2" destId="21" srcOrd="0" destOrd="0"/>
        <dgm:cxn modelId="33" srcId="3" destId="3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h" for="ch" forName="compositeNode" refType="h"/>
      <dgm:constr type="w" for="ch" forName="compositeNode" refType="w"/>
      <dgm:constr type="w" for="ch" forName="hSp" refType="w" refFor="ch" refForName="compositeNode" fact="-0.035"/>
      <dgm:constr type="w" for="des" forName="simulatedConn" refType="w" refFor="ch" refForName="compositeNode" fact="0.15"/>
      <dgm:constr type="h" for="des" forName="simulatedConn" refType="w" refFor="des" refForName="simulatedConn"/>
      <dgm:constr type="h" for="des" forName="vSp1" refType="w" refFor="ch" refForName="compositeNode" fact="0.8"/>
      <dgm:constr type="h" for="des" forName="vSp2" refType="w" refFor="ch" refForName="compositeNode" fact="0.07"/>
      <dgm:constr type="w" for="ch" forName="vProcSp" refType="w" refFor="des" refForName="simulatedConn" op="equ"/>
      <dgm:constr type="h" for="ch" forName="vProcSp" refType="h" refFor="ch" refForName="compositeNode" op="equ"/>
      <dgm:constr type="w" for="ch" forName="sibTrans" refType="w" refFor="ch" refForName="compositeNode" fact="-0.08"/>
      <dgm:constr type="primFontSz" for="des" forName="parentNode" op="equ"/>
      <dgm:constr type="primFontSz" for="des" forName="childNode" op="equ"/>
    </dgm:constrLst>
    <dgm:ruleLst/>
    <dgm:forEach name="Name4" axis="ch" ptType="node">
      <dgm:layoutNode name="compositeNode">
        <dgm:varLst>
          <dgm:bulletEnabled val="1"/>
        </dgm:varLst>
        <dgm:alg type="composite"/>
        <dgm:choose name="Name5">
          <dgm:if name="Name6" func="var" arg="dir" op="equ" val="norm">
            <dgm:constrLst>
              <dgm:constr type="h" refType="w" op="lte" fact="1.2"/>
              <dgm:constr type="w" for="ch" forName="bgRect" refType="w"/>
              <dgm:constr type="h" for="ch" forName="bgRect" refType="h"/>
              <dgm:constr type="t" for="ch" forName="bgRect"/>
              <dgm:constr type="l" for="ch" forName="bgRect"/>
              <dgm:constr type="w" for="ch" forName="parentNode" refType="w" refFor="ch" refForName="bgRect" fact="0.2"/>
              <dgm:constr type="h" for="ch" forName="parentNode" refType="h" fact="0.82"/>
              <dgm:constr type="t" for="ch" forName="parentNode"/>
              <dgm:constr type="l" for="ch" forName="parentNode"/>
              <dgm:constr type="r" for="ch" forName="childNode" refType="r" refFor="ch" refForName="bgRect" fact="0.945"/>
              <dgm:constr type="h" for="ch" forName="childNode" refType="h" refFor="ch" refForName="bgRect" op="equ"/>
              <dgm:constr type="t" for="ch" forName="childNode"/>
              <dgm:constr type="l" for="ch" forName="childNode" refType="r" refFor="ch" refForName="parentNode"/>
            </dgm:constrLst>
          </dgm:if>
          <dgm:else name="Name7">
            <dgm:constrLst>
              <dgm:constr type="h" refType="w" op="lte" fact="1.2"/>
              <dgm:constr type="w" for="ch" forName="bgRect" refType="w"/>
              <dgm:constr type="h" for="ch" forName="bgRect" refType="h"/>
              <dgm:constr type="t" for="ch" forName="bgRect"/>
              <dgm:constr type="r" for="ch" forName="bgRect" refType="w"/>
              <dgm:constr type="w" for="ch" forName="parentNode" refType="w" refFor="ch" refForName="bgRect" fact="0.2"/>
              <dgm:constr type="h" for="ch" forName="parentNode" refType="h" fact="0.82"/>
              <dgm:constr type="t" for="ch" forName="parentNode"/>
              <dgm:constr type="r" for="ch" forName="parentNode" refType="w"/>
              <dgm:constr type="h" for="ch" forName="childNode" refType="h" refFor="ch" refForName="bgRect"/>
              <dgm:constr type="t" for="ch" forName="childNode"/>
              <dgm:constr type="r" for="ch" forName="childNode" refType="l" refFor="ch" refForName="parentNode"/>
              <dgm:constr type="l" for="ch" forName="childNode" refType="w" refFor="ch" refForName="bgRect" fact="0.055"/>
            </dgm:constrLst>
          </dgm:else>
        </dgm:choose>
        <dgm:ruleLst>
          <dgm:rule type="w" for="ch" forName="childNode" val="NaN" fact="NaN" max="30"/>
        </dgm:ruleLst>
        <dgm:layoutNode name="bgRect" styleLbl="node1">
          <dgm:alg type="sp"/>
          <dgm:shape xmlns:r="http://schemas.openxmlformats.org/officeDocument/2006/relationships" type="roundRect" r:blip="" zOrderOff="-1">
            <dgm:adjLst>
              <dgm:adj idx="1" val="0.05"/>
            </dgm:adjLst>
          </dgm:shape>
          <dgm:presOf axis="self"/>
          <dgm:constrLst/>
          <dgm:ruleLst/>
        </dgm:layoutNode>
        <dgm:layoutNode name="parentNode" styleLbl="node1">
          <dgm:varLst>
            <dgm:chMax val="0"/>
            <dgm:bulletEnabled val="1"/>
          </dgm:varLst>
          <dgm:presOf axis="self"/>
          <dgm:choose name="Name8">
            <dgm:if name="Name9" func="var" arg="dir" op="equ" val="norm">
              <dgm:alg type="tx">
                <dgm:param type="autoTxRot" val="grav"/>
                <dgm:param type="txAnchorVert" val="t"/>
                <dgm:param type="parTxLTRAlign" val="r"/>
                <dgm:param type="parTxRTLAlign" val="r"/>
              </dgm:alg>
              <dgm:shape xmlns:r="http://schemas.openxmlformats.org/officeDocument/2006/relationships" rot="270" type="rect" r:blip="" hideGeom="1">
                <dgm:adjLst/>
              </dgm:shape>
              <dgm:constrLst>
                <dgm:constr type="primFontSz" val="65"/>
                <dgm:constr type="lMarg"/>
                <dgm:constr type="rMarg" refType="primFontSz" fact="0.35"/>
                <dgm:constr type="tMarg" refType="primFontSz" fact="0.27"/>
                <dgm:constr type="bMarg"/>
              </dgm:constrLst>
            </dgm:if>
            <dgm:else name="Name10">
              <dgm:alg type="tx">
                <dgm:param type="autoTxRot" val="grav"/>
                <dgm:param type="txAnchorVert" val="t"/>
                <dgm:param type="parTxLTRAlign" val="l"/>
                <dgm:param type="parTxRTLAlign" val="l"/>
              </dgm:alg>
              <dgm:shape xmlns:r="http://schemas.openxmlformats.org/officeDocument/2006/relationships" rot="90" type="rect" r:blip="" hideGeom="1">
                <dgm:adjLst/>
              </dgm:shape>
              <dgm:constrLst>
                <dgm:constr type="primFontSz" val="65"/>
                <dgm:constr type="lMarg" refType="primFontSz" fact="0.35"/>
                <dgm:constr type="rMarg"/>
                <dgm:constr type="tMarg" refType="primFontSz" fact="0.27"/>
                <dgm:constr type="bMarg"/>
              </dgm:constrLst>
            </dgm:else>
          </dgm:choose>
          <dgm:ruleLst>
            <dgm:rule type="primFontSz" val="5" fact="NaN" max="NaN"/>
          </dgm:ruleLst>
        </dgm:layoutNode>
        <dgm:choose name="Name11">
          <dgm:if name="Name12" axis="ch" ptType="node" func="cnt" op="gte" val="1">
            <dgm:layoutNode name="childNode" styleLbl="node1" moveWith="bgRect">
              <dgm:varLst>
                <dgm:bulletEnabled val="1"/>
              </dgm:varLst>
              <dgm:alg type="tx">
                <dgm:param type="parTxLTRAlign" val="l"/>
                <dgm:param type="parTxRTLAlign" val="r"/>
                <dgm:param type="txAnchorVert" val="t"/>
              </dgm:alg>
              <dgm:shape xmlns:r="http://schemas.openxmlformats.org/officeDocument/2006/relationships" type="rect" r:blip="" hideGeom="1">
                <dgm:adjLst/>
              </dgm:shape>
              <dgm:presOf axis="des" ptType="node"/>
              <dgm:constrLst>
                <dgm:constr type="primFontSz" val="65"/>
                <dgm:constr type="lMarg"/>
                <dgm:constr type="bMarg"/>
                <dgm:constr type="tMarg" refType="primFontSz" fact="0.27"/>
                <dgm:constr type="rMarg"/>
              </dgm:constrLst>
              <dgm:ruleLst>
                <dgm:rule type="primFontSz" val="5" fact="NaN" max="NaN"/>
              </dgm:ruleLst>
            </dgm:layoutNode>
          </dgm:if>
          <dgm:else name="Name13"/>
        </dgm:choose>
      </dgm:layoutNode>
      <dgm:forEach name="Name14" axis="followSib" ptType="sibTrans" cnt="1">
        <dgm:layoutNode name="hSp">
          <dgm:alg type="sp"/>
          <dgm:shape xmlns:r="http://schemas.openxmlformats.org/officeDocument/2006/relationships" r:blip="">
            <dgm:adjLst/>
          </dgm:shape>
          <dgm:presOf/>
          <dgm:constrLst/>
          <dgm:ruleLst/>
        </dgm:layoutNode>
        <dgm:layoutNode name="vProcSp" moveWith="bgRect">
          <dgm:alg type="lin">
            <dgm:param type="linDir" val="fromT"/>
          </dgm:alg>
          <dgm:shape xmlns:r="http://schemas.openxmlformats.org/officeDocument/2006/relationships" r:blip="">
            <dgm:adjLst/>
          </dgm:shape>
          <dgm:presOf/>
          <dgm:constrLst>
            <dgm:constr type="w" for="ch" forName="vSp1" refType="w"/>
            <dgm:constr type="w" for="ch" forName="simulatedConn" refType="w"/>
            <dgm:constr type="w" for="ch" forName="vSp2" refType="w"/>
          </dgm:constrLst>
          <dgm:ruleLst/>
          <dgm:layoutNode name="vSp1">
            <dgm:alg type="sp"/>
            <dgm:shape xmlns:r="http://schemas.openxmlformats.org/officeDocument/2006/relationships" r:blip="">
              <dgm:adjLst/>
            </dgm:shape>
            <dgm:presOf/>
            <dgm:constrLst/>
            <dgm:ruleLst/>
          </dgm:layoutNode>
          <dgm:layoutNode name="simulatedConn" styleLbl="solidFgAcc1">
            <dgm:alg type="sp"/>
            <dgm:choose name="Name15">
              <dgm:if name="Name16" func="var" arg="dir" op="equ" val="norm">
                <dgm:shape xmlns:r="http://schemas.openxmlformats.org/officeDocument/2006/relationships" rot="90" type="flowChartExtract" r:blip="">
                  <dgm:adjLst/>
                </dgm:shape>
              </dgm:if>
              <dgm:else name="Name17">
                <dgm:shape xmlns:r="http://schemas.openxmlformats.org/officeDocument/2006/relationships" rot="-90" type="flowChartExtract" r:blip="">
                  <dgm:adjLst/>
                </dgm:shape>
              </dgm:else>
            </dgm:choose>
            <dgm:presOf/>
            <dgm:constrLst/>
            <dgm:ruleLst/>
          </dgm:layoutNode>
          <dgm:layoutNode name="vSp2">
            <dgm:alg type="sp"/>
            <dgm:shape xmlns:r="http://schemas.openxmlformats.org/officeDocument/2006/relationships" r:blip="">
              <dgm:adjLst/>
            </dgm:shape>
            <dgm:presOf/>
            <dgm:constrLst/>
            <dgm:ruleLst/>
          </dgm:layoutNode>
        </dgm:layoutNode>
        <dgm:layoutNode name="sibTran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Process7">
  <dgm:title val=""/>
  <dgm:desc val=""/>
  <dgm:catLst>
    <dgm:cat type="process" pri="21000"/>
    <dgm:cat type="list" pri="9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Lst>
      <dgm:cxnLst>
        <dgm:cxn modelId="4" srcId="0" destId="1" srcOrd="0" destOrd="0"/>
        <dgm:cxn modelId="5" srcId="0" destId="2" srcOrd="1" destOrd="0"/>
        <dgm:cxn modelId="6" srcId="0" destId="3" srcOrd="2" destOrd="0"/>
        <dgm:cxn modelId="13" srcId="1" destId="11" srcOrd="0" destOrd="0"/>
        <dgm:cxn modelId="23" srcId="2" destId="21" srcOrd="0" destOrd="0"/>
        <dgm:cxn modelId="33" srcId="3" destId="3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h" for="ch" forName="compositeNode" refType="h"/>
      <dgm:constr type="w" for="ch" forName="compositeNode" refType="w"/>
      <dgm:constr type="w" for="ch" forName="hSp" refType="w" refFor="ch" refForName="compositeNode" fact="-0.035"/>
      <dgm:constr type="w" for="des" forName="simulatedConn" refType="w" refFor="ch" refForName="compositeNode" fact="0.15"/>
      <dgm:constr type="h" for="des" forName="simulatedConn" refType="w" refFor="des" refForName="simulatedConn"/>
      <dgm:constr type="h" for="des" forName="vSp1" refType="w" refFor="ch" refForName="compositeNode" fact="0.8"/>
      <dgm:constr type="h" for="des" forName="vSp2" refType="w" refFor="ch" refForName="compositeNode" fact="0.07"/>
      <dgm:constr type="w" for="ch" forName="vProcSp" refType="w" refFor="des" refForName="simulatedConn" op="equ"/>
      <dgm:constr type="h" for="ch" forName="vProcSp" refType="h" refFor="ch" refForName="compositeNode" op="equ"/>
      <dgm:constr type="w" for="ch" forName="sibTrans" refType="w" refFor="ch" refForName="compositeNode" fact="-0.08"/>
      <dgm:constr type="primFontSz" for="des" forName="parentNode" op="equ"/>
      <dgm:constr type="primFontSz" for="des" forName="childNode" op="equ"/>
    </dgm:constrLst>
    <dgm:ruleLst/>
    <dgm:forEach name="Name4" axis="ch" ptType="node">
      <dgm:layoutNode name="compositeNode">
        <dgm:varLst>
          <dgm:bulletEnabled val="1"/>
        </dgm:varLst>
        <dgm:alg type="composite"/>
        <dgm:choose name="Name5">
          <dgm:if name="Name6" func="var" arg="dir" op="equ" val="norm">
            <dgm:constrLst>
              <dgm:constr type="h" refType="w" op="lte" fact="1.2"/>
              <dgm:constr type="w" for="ch" forName="bgRect" refType="w"/>
              <dgm:constr type="h" for="ch" forName="bgRect" refType="h"/>
              <dgm:constr type="t" for="ch" forName="bgRect"/>
              <dgm:constr type="l" for="ch" forName="bgRect"/>
              <dgm:constr type="w" for="ch" forName="parentNode" refType="w" refFor="ch" refForName="bgRect" fact="0.2"/>
              <dgm:constr type="h" for="ch" forName="parentNode" refType="h" fact="0.82"/>
              <dgm:constr type="t" for="ch" forName="parentNode"/>
              <dgm:constr type="l" for="ch" forName="parentNode"/>
              <dgm:constr type="r" for="ch" forName="childNode" refType="r" refFor="ch" refForName="bgRect" fact="0.945"/>
              <dgm:constr type="h" for="ch" forName="childNode" refType="h" refFor="ch" refForName="bgRect" op="equ"/>
              <dgm:constr type="t" for="ch" forName="childNode"/>
              <dgm:constr type="l" for="ch" forName="childNode" refType="r" refFor="ch" refForName="parentNode"/>
            </dgm:constrLst>
          </dgm:if>
          <dgm:else name="Name7">
            <dgm:constrLst>
              <dgm:constr type="h" refType="w" op="lte" fact="1.2"/>
              <dgm:constr type="w" for="ch" forName="bgRect" refType="w"/>
              <dgm:constr type="h" for="ch" forName="bgRect" refType="h"/>
              <dgm:constr type="t" for="ch" forName="bgRect"/>
              <dgm:constr type="r" for="ch" forName="bgRect" refType="w"/>
              <dgm:constr type="w" for="ch" forName="parentNode" refType="w" refFor="ch" refForName="bgRect" fact="0.2"/>
              <dgm:constr type="h" for="ch" forName="parentNode" refType="h" fact="0.82"/>
              <dgm:constr type="t" for="ch" forName="parentNode"/>
              <dgm:constr type="r" for="ch" forName="parentNode" refType="w"/>
              <dgm:constr type="h" for="ch" forName="childNode" refType="h" refFor="ch" refForName="bgRect"/>
              <dgm:constr type="t" for="ch" forName="childNode"/>
              <dgm:constr type="r" for="ch" forName="childNode" refType="l" refFor="ch" refForName="parentNode"/>
              <dgm:constr type="l" for="ch" forName="childNode" refType="w" refFor="ch" refForName="bgRect" fact="0.055"/>
            </dgm:constrLst>
          </dgm:else>
        </dgm:choose>
        <dgm:ruleLst>
          <dgm:rule type="w" for="ch" forName="childNode" val="NaN" fact="NaN" max="30"/>
        </dgm:ruleLst>
        <dgm:layoutNode name="bgRect" styleLbl="node1">
          <dgm:alg type="sp"/>
          <dgm:shape xmlns:r="http://schemas.openxmlformats.org/officeDocument/2006/relationships" type="roundRect" r:blip="" zOrderOff="-1">
            <dgm:adjLst>
              <dgm:adj idx="1" val="0.05"/>
            </dgm:adjLst>
          </dgm:shape>
          <dgm:presOf axis="self"/>
          <dgm:constrLst/>
          <dgm:ruleLst/>
        </dgm:layoutNode>
        <dgm:layoutNode name="parentNode" styleLbl="node1">
          <dgm:varLst>
            <dgm:chMax val="0"/>
            <dgm:bulletEnabled val="1"/>
          </dgm:varLst>
          <dgm:presOf axis="self"/>
          <dgm:choose name="Name8">
            <dgm:if name="Name9" func="var" arg="dir" op="equ" val="norm">
              <dgm:alg type="tx">
                <dgm:param type="autoTxRot" val="grav"/>
                <dgm:param type="txAnchorVert" val="t"/>
                <dgm:param type="parTxLTRAlign" val="r"/>
                <dgm:param type="parTxRTLAlign" val="r"/>
              </dgm:alg>
              <dgm:shape xmlns:r="http://schemas.openxmlformats.org/officeDocument/2006/relationships" rot="270" type="rect" r:blip="" hideGeom="1">
                <dgm:adjLst/>
              </dgm:shape>
              <dgm:constrLst>
                <dgm:constr type="primFontSz" val="65"/>
                <dgm:constr type="lMarg"/>
                <dgm:constr type="rMarg" refType="primFontSz" fact="0.35"/>
                <dgm:constr type="tMarg" refType="primFontSz" fact="0.27"/>
                <dgm:constr type="bMarg"/>
              </dgm:constrLst>
            </dgm:if>
            <dgm:else name="Name10">
              <dgm:alg type="tx">
                <dgm:param type="autoTxRot" val="grav"/>
                <dgm:param type="txAnchorVert" val="t"/>
                <dgm:param type="parTxLTRAlign" val="l"/>
                <dgm:param type="parTxRTLAlign" val="l"/>
              </dgm:alg>
              <dgm:shape xmlns:r="http://schemas.openxmlformats.org/officeDocument/2006/relationships" rot="90" type="rect" r:blip="" hideGeom="1">
                <dgm:adjLst/>
              </dgm:shape>
              <dgm:constrLst>
                <dgm:constr type="primFontSz" val="65"/>
                <dgm:constr type="lMarg" refType="primFontSz" fact="0.35"/>
                <dgm:constr type="rMarg"/>
                <dgm:constr type="tMarg" refType="primFontSz" fact="0.27"/>
                <dgm:constr type="bMarg"/>
              </dgm:constrLst>
            </dgm:else>
          </dgm:choose>
          <dgm:ruleLst>
            <dgm:rule type="primFontSz" val="5" fact="NaN" max="NaN"/>
          </dgm:ruleLst>
        </dgm:layoutNode>
        <dgm:choose name="Name11">
          <dgm:if name="Name12" axis="ch" ptType="node" func="cnt" op="gte" val="1">
            <dgm:layoutNode name="childNode" styleLbl="node1" moveWith="bgRect">
              <dgm:varLst>
                <dgm:bulletEnabled val="1"/>
              </dgm:varLst>
              <dgm:alg type="tx">
                <dgm:param type="parTxLTRAlign" val="l"/>
                <dgm:param type="parTxRTLAlign" val="r"/>
                <dgm:param type="txAnchorVert" val="t"/>
              </dgm:alg>
              <dgm:shape xmlns:r="http://schemas.openxmlformats.org/officeDocument/2006/relationships" type="rect" r:blip="" hideGeom="1">
                <dgm:adjLst/>
              </dgm:shape>
              <dgm:presOf axis="des" ptType="node"/>
              <dgm:constrLst>
                <dgm:constr type="primFontSz" val="65"/>
                <dgm:constr type="lMarg"/>
                <dgm:constr type="bMarg"/>
                <dgm:constr type="tMarg" refType="primFontSz" fact="0.27"/>
                <dgm:constr type="rMarg"/>
              </dgm:constrLst>
              <dgm:ruleLst>
                <dgm:rule type="primFontSz" val="5" fact="NaN" max="NaN"/>
              </dgm:ruleLst>
            </dgm:layoutNode>
          </dgm:if>
          <dgm:else name="Name13"/>
        </dgm:choose>
      </dgm:layoutNode>
      <dgm:forEach name="Name14" axis="followSib" ptType="sibTrans" cnt="1">
        <dgm:layoutNode name="hSp">
          <dgm:alg type="sp"/>
          <dgm:shape xmlns:r="http://schemas.openxmlformats.org/officeDocument/2006/relationships" r:blip="">
            <dgm:adjLst/>
          </dgm:shape>
          <dgm:presOf/>
          <dgm:constrLst/>
          <dgm:ruleLst/>
        </dgm:layoutNode>
        <dgm:layoutNode name="vProcSp" moveWith="bgRect">
          <dgm:alg type="lin">
            <dgm:param type="linDir" val="fromT"/>
          </dgm:alg>
          <dgm:shape xmlns:r="http://schemas.openxmlformats.org/officeDocument/2006/relationships" r:blip="">
            <dgm:adjLst/>
          </dgm:shape>
          <dgm:presOf/>
          <dgm:constrLst>
            <dgm:constr type="w" for="ch" forName="vSp1" refType="w"/>
            <dgm:constr type="w" for="ch" forName="simulatedConn" refType="w"/>
            <dgm:constr type="w" for="ch" forName="vSp2" refType="w"/>
          </dgm:constrLst>
          <dgm:ruleLst/>
          <dgm:layoutNode name="vSp1">
            <dgm:alg type="sp"/>
            <dgm:shape xmlns:r="http://schemas.openxmlformats.org/officeDocument/2006/relationships" r:blip="">
              <dgm:adjLst/>
            </dgm:shape>
            <dgm:presOf/>
            <dgm:constrLst/>
            <dgm:ruleLst/>
          </dgm:layoutNode>
          <dgm:layoutNode name="simulatedConn" styleLbl="solidFgAcc1">
            <dgm:alg type="sp"/>
            <dgm:choose name="Name15">
              <dgm:if name="Name16" func="var" arg="dir" op="equ" val="norm">
                <dgm:shape xmlns:r="http://schemas.openxmlformats.org/officeDocument/2006/relationships" rot="90" type="flowChartExtract" r:blip="">
                  <dgm:adjLst/>
                </dgm:shape>
              </dgm:if>
              <dgm:else name="Name17">
                <dgm:shape xmlns:r="http://schemas.openxmlformats.org/officeDocument/2006/relationships" rot="-90" type="flowChartExtract" r:blip="">
                  <dgm:adjLst/>
                </dgm:shape>
              </dgm:else>
            </dgm:choose>
            <dgm:presOf/>
            <dgm:constrLst/>
            <dgm:ruleLst/>
          </dgm:layoutNode>
          <dgm:layoutNode name="vSp2">
            <dgm:alg type="sp"/>
            <dgm:shape xmlns:r="http://schemas.openxmlformats.org/officeDocument/2006/relationships" r:blip="">
              <dgm:adjLst/>
            </dgm:shape>
            <dgm:presOf/>
            <dgm:constrLst/>
            <dgm:ruleLst/>
          </dgm:layoutNode>
        </dgm:layoutNode>
        <dgm:layoutNode name="sibTran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hProcess7">
  <dgm:title val=""/>
  <dgm:desc val=""/>
  <dgm:catLst>
    <dgm:cat type="process" pri="21000"/>
    <dgm:cat type="list" pri="9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Lst>
      <dgm:cxnLst>
        <dgm:cxn modelId="4" srcId="0" destId="1" srcOrd="0" destOrd="0"/>
        <dgm:cxn modelId="5" srcId="0" destId="2" srcOrd="1" destOrd="0"/>
        <dgm:cxn modelId="6" srcId="0" destId="3" srcOrd="2" destOrd="0"/>
        <dgm:cxn modelId="13" srcId="1" destId="11" srcOrd="0" destOrd="0"/>
        <dgm:cxn modelId="23" srcId="2" destId="21" srcOrd="0" destOrd="0"/>
        <dgm:cxn modelId="33" srcId="3" destId="3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h" for="ch" forName="compositeNode" refType="h"/>
      <dgm:constr type="w" for="ch" forName="compositeNode" refType="w"/>
      <dgm:constr type="w" for="ch" forName="hSp" refType="w" refFor="ch" refForName="compositeNode" fact="-0.035"/>
      <dgm:constr type="w" for="des" forName="simulatedConn" refType="w" refFor="ch" refForName="compositeNode" fact="0.15"/>
      <dgm:constr type="h" for="des" forName="simulatedConn" refType="w" refFor="des" refForName="simulatedConn"/>
      <dgm:constr type="h" for="des" forName="vSp1" refType="w" refFor="ch" refForName="compositeNode" fact="0.8"/>
      <dgm:constr type="h" for="des" forName="vSp2" refType="w" refFor="ch" refForName="compositeNode" fact="0.07"/>
      <dgm:constr type="w" for="ch" forName="vProcSp" refType="w" refFor="des" refForName="simulatedConn" op="equ"/>
      <dgm:constr type="h" for="ch" forName="vProcSp" refType="h" refFor="ch" refForName="compositeNode" op="equ"/>
      <dgm:constr type="w" for="ch" forName="sibTrans" refType="w" refFor="ch" refForName="compositeNode" fact="-0.08"/>
      <dgm:constr type="primFontSz" for="des" forName="parentNode" op="equ"/>
      <dgm:constr type="primFontSz" for="des" forName="childNode" op="equ"/>
    </dgm:constrLst>
    <dgm:ruleLst/>
    <dgm:forEach name="Name4" axis="ch" ptType="node">
      <dgm:layoutNode name="compositeNode">
        <dgm:varLst>
          <dgm:bulletEnabled val="1"/>
        </dgm:varLst>
        <dgm:alg type="composite"/>
        <dgm:choose name="Name5">
          <dgm:if name="Name6" func="var" arg="dir" op="equ" val="norm">
            <dgm:constrLst>
              <dgm:constr type="h" refType="w" op="lte" fact="1.2"/>
              <dgm:constr type="w" for="ch" forName="bgRect" refType="w"/>
              <dgm:constr type="h" for="ch" forName="bgRect" refType="h"/>
              <dgm:constr type="t" for="ch" forName="bgRect"/>
              <dgm:constr type="l" for="ch" forName="bgRect"/>
              <dgm:constr type="w" for="ch" forName="parentNode" refType="w" refFor="ch" refForName="bgRect" fact="0.2"/>
              <dgm:constr type="h" for="ch" forName="parentNode" refType="h" fact="0.82"/>
              <dgm:constr type="t" for="ch" forName="parentNode"/>
              <dgm:constr type="l" for="ch" forName="parentNode"/>
              <dgm:constr type="r" for="ch" forName="childNode" refType="r" refFor="ch" refForName="bgRect" fact="0.945"/>
              <dgm:constr type="h" for="ch" forName="childNode" refType="h" refFor="ch" refForName="bgRect" op="equ"/>
              <dgm:constr type="t" for="ch" forName="childNode"/>
              <dgm:constr type="l" for="ch" forName="childNode" refType="r" refFor="ch" refForName="parentNode"/>
            </dgm:constrLst>
          </dgm:if>
          <dgm:else name="Name7">
            <dgm:constrLst>
              <dgm:constr type="h" refType="w" op="lte" fact="1.2"/>
              <dgm:constr type="w" for="ch" forName="bgRect" refType="w"/>
              <dgm:constr type="h" for="ch" forName="bgRect" refType="h"/>
              <dgm:constr type="t" for="ch" forName="bgRect"/>
              <dgm:constr type="r" for="ch" forName="bgRect" refType="w"/>
              <dgm:constr type="w" for="ch" forName="parentNode" refType="w" refFor="ch" refForName="bgRect" fact="0.2"/>
              <dgm:constr type="h" for="ch" forName="parentNode" refType="h" fact="0.82"/>
              <dgm:constr type="t" for="ch" forName="parentNode"/>
              <dgm:constr type="r" for="ch" forName="parentNode" refType="w"/>
              <dgm:constr type="h" for="ch" forName="childNode" refType="h" refFor="ch" refForName="bgRect"/>
              <dgm:constr type="t" for="ch" forName="childNode"/>
              <dgm:constr type="r" for="ch" forName="childNode" refType="l" refFor="ch" refForName="parentNode"/>
              <dgm:constr type="l" for="ch" forName="childNode" refType="w" refFor="ch" refForName="bgRect" fact="0.055"/>
            </dgm:constrLst>
          </dgm:else>
        </dgm:choose>
        <dgm:ruleLst>
          <dgm:rule type="w" for="ch" forName="childNode" val="NaN" fact="NaN" max="30"/>
        </dgm:ruleLst>
        <dgm:layoutNode name="bgRect" styleLbl="node1">
          <dgm:alg type="sp"/>
          <dgm:shape xmlns:r="http://schemas.openxmlformats.org/officeDocument/2006/relationships" type="roundRect" r:blip="" zOrderOff="-1">
            <dgm:adjLst>
              <dgm:adj idx="1" val="0.05"/>
            </dgm:adjLst>
          </dgm:shape>
          <dgm:presOf axis="self"/>
          <dgm:constrLst/>
          <dgm:ruleLst/>
        </dgm:layoutNode>
        <dgm:layoutNode name="parentNode" styleLbl="node1">
          <dgm:varLst>
            <dgm:chMax val="0"/>
            <dgm:bulletEnabled val="1"/>
          </dgm:varLst>
          <dgm:presOf axis="self"/>
          <dgm:choose name="Name8">
            <dgm:if name="Name9" func="var" arg="dir" op="equ" val="norm">
              <dgm:alg type="tx">
                <dgm:param type="autoTxRot" val="grav"/>
                <dgm:param type="txAnchorVert" val="t"/>
                <dgm:param type="parTxLTRAlign" val="r"/>
                <dgm:param type="parTxRTLAlign" val="r"/>
              </dgm:alg>
              <dgm:shape xmlns:r="http://schemas.openxmlformats.org/officeDocument/2006/relationships" rot="270" type="rect" r:blip="" hideGeom="1">
                <dgm:adjLst/>
              </dgm:shape>
              <dgm:constrLst>
                <dgm:constr type="primFontSz" val="65"/>
                <dgm:constr type="lMarg"/>
                <dgm:constr type="rMarg" refType="primFontSz" fact="0.35"/>
                <dgm:constr type="tMarg" refType="primFontSz" fact="0.27"/>
                <dgm:constr type="bMarg"/>
              </dgm:constrLst>
            </dgm:if>
            <dgm:else name="Name10">
              <dgm:alg type="tx">
                <dgm:param type="autoTxRot" val="grav"/>
                <dgm:param type="txAnchorVert" val="t"/>
                <dgm:param type="parTxLTRAlign" val="l"/>
                <dgm:param type="parTxRTLAlign" val="l"/>
              </dgm:alg>
              <dgm:shape xmlns:r="http://schemas.openxmlformats.org/officeDocument/2006/relationships" rot="90" type="rect" r:blip="" hideGeom="1">
                <dgm:adjLst/>
              </dgm:shape>
              <dgm:constrLst>
                <dgm:constr type="primFontSz" val="65"/>
                <dgm:constr type="lMarg" refType="primFontSz" fact="0.35"/>
                <dgm:constr type="rMarg"/>
                <dgm:constr type="tMarg" refType="primFontSz" fact="0.27"/>
                <dgm:constr type="bMarg"/>
              </dgm:constrLst>
            </dgm:else>
          </dgm:choose>
          <dgm:ruleLst>
            <dgm:rule type="primFontSz" val="5" fact="NaN" max="NaN"/>
          </dgm:ruleLst>
        </dgm:layoutNode>
        <dgm:choose name="Name11">
          <dgm:if name="Name12" axis="ch" ptType="node" func="cnt" op="gte" val="1">
            <dgm:layoutNode name="childNode" styleLbl="node1" moveWith="bgRect">
              <dgm:varLst>
                <dgm:bulletEnabled val="1"/>
              </dgm:varLst>
              <dgm:alg type="tx">
                <dgm:param type="parTxLTRAlign" val="l"/>
                <dgm:param type="parTxRTLAlign" val="r"/>
                <dgm:param type="txAnchorVert" val="t"/>
              </dgm:alg>
              <dgm:shape xmlns:r="http://schemas.openxmlformats.org/officeDocument/2006/relationships" type="rect" r:blip="" hideGeom="1">
                <dgm:adjLst/>
              </dgm:shape>
              <dgm:presOf axis="des" ptType="node"/>
              <dgm:constrLst>
                <dgm:constr type="primFontSz" val="65"/>
                <dgm:constr type="lMarg"/>
                <dgm:constr type="bMarg"/>
                <dgm:constr type="tMarg" refType="primFontSz" fact="0.27"/>
                <dgm:constr type="rMarg"/>
              </dgm:constrLst>
              <dgm:ruleLst>
                <dgm:rule type="primFontSz" val="5" fact="NaN" max="NaN"/>
              </dgm:ruleLst>
            </dgm:layoutNode>
          </dgm:if>
          <dgm:else name="Name13"/>
        </dgm:choose>
      </dgm:layoutNode>
      <dgm:forEach name="Name14" axis="followSib" ptType="sibTrans" cnt="1">
        <dgm:layoutNode name="hSp">
          <dgm:alg type="sp"/>
          <dgm:shape xmlns:r="http://schemas.openxmlformats.org/officeDocument/2006/relationships" r:blip="">
            <dgm:adjLst/>
          </dgm:shape>
          <dgm:presOf/>
          <dgm:constrLst/>
          <dgm:ruleLst/>
        </dgm:layoutNode>
        <dgm:layoutNode name="vProcSp" moveWith="bgRect">
          <dgm:alg type="lin">
            <dgm:param type="linDir" val="fromT"/>
          </dgm:alg>
          <dgm:shape xmlns:r="http://schemas.openxmlformats.org/officeDocument/2006/relationships" r:blip="">
            <dgm:adjLst/>
          </dgm:shape>
          <dgm:presOf/>
          <dgm:constrLst>
            <dgm:constr type="w" for="ch" forName="vSp1" refType="w"/>
            <dgm:constr type="w" for="ch" forName="simulatedConn" refType="w"/>
            <dgm:constr type="w" for="ch" forName="vSp2" refType="w"/>
          </dgm:constrLst>
          <dgm:ruleLst/>
          <dgm:layoutNode name="vSp1">
            <dgm:alg type="sp"/>
            <dgm:shape xmlns:r="http://schemas.openxmlformats.org/officeDocument/2006/relationships" r:blip="">
              <dgm:adjLst/>
            </dgm:shape>
            <dgm:presOf/>
            <dgm:constrLst/>
            <dgm:ruleLst/>
          </dgm:layoutNode>
          <dgm:layoutNode name="simulatedConn" styleLbl="solidFgAcc1">
            <dgm:alg type="sp"/>
            <dgm:choose name="Name15">
              <dgm:if name="Name16" func="var" arg="dir" op="equ" val="norm">
                <dgm:shape xmlns:r="http://schemas.openxmlformats.org/officeDocument/2006/relationships" rot="90" type="flowChartExtract" r:blip="">
                  <dgm:adjLst/>
                </dgm:shape>
              </dgm:if>
              <dgm:else name="Name17">
                <dgm:shape xmlns:r="http://schemas.openxmlformats.org/officeDocument/2006/relationships" rot="-90" type="flowChartExtract" r:blip="">
                  <dgm:adjLst/>
                </dgm:shape>
              </dgm:else>
            </dgm:choose>
            <dgm:presOf/>
            <dgm:constrLst/>
            <dgm:ruleLst/>
          </dgm:layoutNode>
          <dgm:layoutNode name="vSp2">
            <dgm:alg type="sp"/>
            <dgm:shape xmlns:r="http://schemas.openxmlformats.org/officeDocument/2006/relationships" r:blip="">
              <dgm:adjLst/>
            </dgm:shape>
            <dgm:presOf/>
            <dgm:constrLst/>
            <dgm:ruleLst/>
          </dgm:layoutNode>
        </dgm:layoutNode>
        <dgm:layoutNode name="sibTrans">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hProcess7">
  <dgm:title val=""/>
  <dgm:desc val=""/>
  <dgm:catLst>
    <dgm:cat type="process" pri="21000"/>
    <dgm:cat type="list" pri="9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Lst>
      <dgm:cxnLst>
        <dgm:cxn modelId="4" srcId="0" destId="1" srcOrd="0" destOrd="0"/>
        <dgm:cxn modelId="5" srcId="0" destId="2" srcOrd="1" destOrd="0"/>
        <dgm:cxn modelId="6" srcId="0" destId="3" srcOrd="2" destOrd="0"/>
        <dgm:cxn modelId="13" srcId="1" destId="11" srcOrd="0" destOrd="0"/>
        <dgm:cxn modelId="23" srcId="2" destId="21" srcOrd="0" destOrd="0"/>
        <dgm:cxn modelId="33" srcId="3" destId="3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h" for="ch" forName="compositeNode" refType="h"/>
      <dgm:constr type="w" for="ch" forName="compositeNode" refType="w"/>
      <dgm:constr type="w" for="ch" forName="hSp" refType="w" refFor="ch" refForName="compositeNode" fact="-0.035"/>
      <dgm:constr type="w" for="des" forName="simulatedConn" refType="w" refFor="ch" refForName="compositeNode" fact="0.15"/>
      <dgm:constr type="h" for="des" forName="simulatedConn" refType="w" refFor="des" refForName="simulatedConn"/>
      <dgm:constr type="h" for="des" forName="vSp1" refType="w" refFor="ch" refForName="compositeNode" fact="0.8"/>
      <dgm:constr type="h" for="des" forName="vSp2" refType="w" refFor="ch" refForName="compositeNode" fact="0.07"/>
      <dgm:constr type="w" for="ch" forName="vProcSp" refType="w" refFor="des" refForName="simulatedConn" op="equ"/>
      <dgm:constr type="h" for="ch" forName="vProcSp" refType="h" refFor="ch" refForName="compositeNode" op="equ"/>
      <dgm:constr type="w" for="ch" forName="sibTrans" refType="w" refFor="ch" refForName="compositeNode" fact="-0.08"/>
      <dgm:constr type="primFontSz" for="des" forName="parentNode" op="equ"/>
      <dgm:constr type="primFontSz" for="des" forName="childNode" op="equ"/>
    </dgm:constrLst>
    <dgm:ruleLst/>
    <dgm:forEach name="Name4" axis="ch" ptType="node">
      <dgm:layoutNode name="compositeNode">
        <dgm:varLst>
          <dgm:bulletEnabled val="1"/>
        </dgm:varLst>
        <dgm:alg type="composite"/>
        <dgm:choose name="Name5">
          <dgm:if name="Name6" func="var" arg="dir" op="equ" val="norm">
            <dgm:constrLst>
              <dgm:constr type="h" refType="w" op="lte" fact="1.2"/>
              <dgm:constr type="w" for="ch" forName="bgRect" refType="w"/>
              <dgm:constr type="h" for="ch" forName="bgRect" refType="h"/>
              <dgm:constr type="t" for="ch" forName="bgRect"/>
              <dgm:constr type="l" for="ch" forName="bgRect"/>
              <dgm:constr type="w" for="ch" forName="parentNode" refType="w" refFor="ch" refForName="bgRect" fact="0.2"/>
              <dgm:constr type="h" for="ch" forName="parentNode" refType="h" fact="0.82"/>
              <dgm:constr type="t" for="ch" forName="parentNode"/>
              <dgm:constr type="l" for="ch" forName="parentNode"/>
              <dgm:constr type="r" for="ch" forName="childNode" refType="r" refFor="ch" refForName="bgRect" fact="0.945"/>
              <dgm:constr type="h" for="ch" forName="childNode" refType="h" refFor="ch" refForName="bgRect" op="equ"/>
              <dgm:constr type="t" for="ch" forName="childNode"/>
              <dgm:constr type="l" for="ch" forName="childNode" refType="r" refFor="ch" refForName="parentNode"/>
            </dgm:constrLst>
          </dgm:if>
          <dgm:else name="Name7">
            <dgm:constrLst>
              <dgm:constr type="h" refType="w" op="lte" fact="1.2"/>
              <dgm:constr type="w" for="ch" forName="bgRect" refType="w"/>
              <dgm:constr type="h" for="ch" forName="bgRect" refType="h"/>
              <dgm:constr type="t" for="ch" forName="bgRect"/>
              <dgm:constr type="r" for="ch" forName="bgRect" refType="w"/>
              <dgm:constr type="w" for="ch" forName="parentNode" refType="w" refFor="ch" refForName="bgRect" fact="0.2"/>
              <dgm:constr type="h" for="ch" forName="parentNode" refType="h" fact="0.82"/>
              <dgm:constr type="t" for="ch" forName="parentNode"/>
              <dgm:constr type="r" for="ch" forName="parentNode" refType="w"/>
              <dgm:constr type="h" for="ch" forName="childNode" refType="h" refFor="ch" refForName="bgRect"/>
              <dgm:constr type="t" for="ch" forName="childNode"/>
              <dgm:constr type="r" for="ch" forName="childNode" refType="l" refFor="ch" refForName="parentNode"/>
              <dgm:constr type="l" for="ch" forName="childNode" refType="w" refFor="ch" refForName="bgRect" fact="0.055"/>
            </dgm:constrLst>
          </dgm:else>
        </dgm:choose>
        <dgm:ruleLst>
          <dgm:rule type="w" for="ch" forName="childNode" val="NaN" fact="NaN" max="30"/>
        </dgm:ruleLst>
        <dgm:layoutNode name="bgRect" styleLbl="node1">
          <dgm:alg type="sp"/>
          <dgm:shape xmlns:r="http://schemas.openxmlformats.org/officeDocument/2006/relationships" type="roundRect" r:blip="" zOrderOff="-1">
            <dgm:adjLst>
              <dgm:adj idx="1" val="0.05"/>
            </dgm:adjLst>
          </dgm:shape>
          <dgm:presOf axis="self"/>
          <dgm:constrLst/>
          <dgm:ruleLst/>
        </dgm:layoutNode>
        <dgm:layoutNode name="parentNode" styleLbl="node1">
          <dgm:varLst>
            <dgm:chMax val="0"/>
            <dgm:bulletEnabled val="1"/>
          </dgm:varLst>
          <dgm:presOf axis="self"/>
          <dgm:choose name="Name8">
            <dgm:if name="Name9" func="var" arg="dir" op="equ" val="norm">
              <dgm:alg type="tx">
                <dgm:param type="autoTxRot" val="grav"/>
                <dgm:param type="txAnchorVert" val="t"/>
                <dgm:param type="parTxLTRAlign" val="r"/>
                <dgm:param type="parTxRTLAlign" val="r"/>
              </dgm:alg>
              <dgm:shape xmlns:r="http://schemas.openxmlformats.org/officeDocument/2006/relationships" rot="270" type="rect" r:blip="" hideGeom="1">
                <dgm:adjLst/>
              </dgm:shape>
              <dgm:constrLst>
                <dgm:constr type="primFontSz" val="65"/>
                <dgm:constr type="lMarg"/>
                <dgm:constr type="rMarg" refType="primFontSz" fact="0.35"/>
                <dgm:constr type="tMarg" refType="primFontSz" fact="0.27"/>
                <dgm:constr type="bMarg"/>
              </dgm:constrLst>
            </dgm:if>
            <dgm:else name="Name10">
              <dgm:alg type="tx">
                <dgm:param type="autoTxRot" val="grav"/>
                <dgm:param type="txAnchorVert" val="t"/>
                <dgm:param type="parTxLTRAlign" val="l"/>
                <dgm:param type="parTxRTLAlign" val="l"/>
              </dgm:alg>
              <dgm:shape xmlns:r="http://schemas.openxmlformats.org/officeDocument/2006/relationships" rot="90" type="rect" r:blip="" hideGeom="1">
                <dgm:adjLst/>
              </dgm:shape>
              <dgm:constrLst>
                <dgm:constr type="primFontSz" val="65"/>
                <dgm:constr type="lMarg" refType="primFontSz" fact="0.35"/>
                <dgm:constr type="rMarg"/>
                <dgm:constr type="tMarg" refType="primFontSz" fact="0.27"/>
                <dgm:constr type="bMarg"/>
              </dgm:constrLst>
            </dgm:else>
          </dgm:choose>
          <dgm:ruleLst>
            <dgm:rule type="primFontSz" val="5" fact="NaN" max="NaN"/>
          </dgm:ruleLst>
        </dgm:layoutNode>
        <dgm:choose name="Name11">
          <dgm:if name="Name12" axis="ch" ptType="node" func="cnt" op="gte" val="1">
            <dgm:layoutNode name="childNode" styleLbl="node1" moveWith="bgRect">
              <dgm:varLst>
                <dgm:bulletEnabled val="1"/>
              </dgm:varLst>
              <dgm:alg type="tx">
                <dgm:param type="parTxLTRAlign" val="l"/>
                <dgm:param type="parTxRTLAlign" val="r"/>
                <dgm:param type="txAnchorVert" val="t"/>
              </dgm:alg>
              <dgm:shape xmlns:r="http://schemas.openxmlformats.org/officeDocument/2006/relationships" type="rect" r:blip="" hideGeom="1">
                <dgm:adjLst/>
              </dgm:shape>
              <dgm:presOf axis="des" ptType="node"/>
              <dgm:constrLst>
                <dgm:constr type="primFontSz" val="65"/>
                <dgm:constr type="lMarg"/>
                <dgm:constr type="bMarg"/>
                <dgm:constr type="tMarg" refType="primFontSz" fact="0.27"/>
                <dgm:constr type="rMarg"/>
              </dgm:constrLst>
              <dgm:ruleLst>
                <dgm:rule type="primFontSz" val="5" fact="NaN" max="NaN"/>
              </dgm:ruleLst>
            </dgm:layoutNode>
          </dgm:if>
          <dgm:else name="Name13"/>
        </dgm:choose>
      </dgm:layoutNode>
      <dgm:forEach name="Name14" axis="followSib" ptType="sibTrans" cnt="1">
        <dgm:layoutNode name="hSp">
          <dgm:alg type="sp"/>
          <dgm:shape xmlns:r="http://schemas.openxmlformats.org/officeDocument/2006/relationships" r:blip="">
            <dgm:adjLst/>
          </dgm:shape>
          <dgm:presOf/>
          <dgm:constrLst/>
          <dgm:ruleLst/>
        </dgm:layoutNode>
        <dgm:layoutNode name="vProcSp" moveWith="bgRect">
          <dgm:alg type="lin">
            <dgm:param type="linDir" val="fromT"/>
          </dgm:alg>
          <dgm:shape xmlns:r="http://schemas.openxmlformats.org/officeDocument/2006/relationships" r:blip="">
            <dgm:adjLst/>
          </dgm:shape>
          <dgm:presOf/>
          <dgm:constrLst>
            <dgm:constr type="w" for="ch" forName="vSp1" refType="w"/>
            <dgm:constr type="w" for="ch" forName="simulatedConn" refType="w"/>
            <dgm:constr type="w" for="ch" forName="vSp2" refType="w"/>
          </dgm:constrLst>
          <dgm:ruleLst/>
          <dgm:layoutNode name="vSp1">
            <dgm:alg type="sp"/>
            <dgm:shape xmlns:r="http://schemas.openxmlformats.org/officeDocument/2006/relationships" r:blip="">
              <dgm:adjLst/>
            </dgm:shape>
            <dgm:presOf/>
            <dgm:constrLst/>
            <dgm:ruleLst/>
          </dgm:layoutNode>
          <dgm:layoutNode name="simulatedConn" styleLbl="solidFgAcc1">
            <dgm:alg type="sp"/>
            <dgm:choose name="Name15">
              <dgm:if name="Name16" func="var" arg="dir" op="equ" val="norm">
                <dgm:shape xmlns:r="http://schemas.openxmlformats.org/officeDocument/2006/relationships" rot="90" type="flowChartExtract" r:blip="">
                  <dgm:adjLst/>
                </dgm:shape>
              </dgm:if>
              <dgm:else name="Name17">
                <dgm:shape xmlns:r="http://schemas.openxmlformats.org/officeDocument/2006/relationships" rot="-90" type="flowChartExtract" r:blip="">
                  <dgm:adjLst/>
                </dgm:shape>
              </dgm:else>
            </dgm:choose>
            <dgm:presOf/>
            <dgm:constrLst/>
            <dgm:ruleLst/>
          </dgm:layoutNode>
          <dgm:layoutNode name="vSp2">
            <dgm:alg type="sp"/>
            <dgm:shape xmlns:r="http://schemas.openxmlformats.org/officeDocument/2006/relationships" r:blip="">
              <dgm:adjLst/>
            </dgm:shape>
            <dgm:presOf/>
            <dgm:constrLst/>
            <dgm:ruleLst/>
          </dgm:layoutNode>
        </dgm:layoutNode>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45659" cy="495427"/>
          </a:xfrm>
          <a:prstGeom prst="rect">
            <a:avLst/>
          </a:prstGeom>
        </p:spPr>
        <p:txBody>
          <a:bodyPr vert="horz" lIns="91440" tIns="45720" rIns="91440" bIns="45720" rtlCol="0"/>
          <a:lstStyle>
            <a:lvl1pPr algn="l">
              <a:defRPr sz="1200"/>
            </a:lvl1pPr>
          </a:lstStyle>
          <a:p>
            <a:endParaRPr lang="it-IT"/>
          </a:p>
        </p:txBody>
      </p:sp>
      <p:sp>
        <p:nvSpPr>
          <p:cNvPr id="3" name="Segnaposto data 2"/>
          <p:cNvSpPr>
            <a:spLocks noGrp="1"/>
          </p:cNvSpPr>
          <p:nvPr>
            <p:ph type="dt" idx="1"/>
          </p:nvPr>
        </p:nvSpPr>
        <p:spPr>
          <a:xfrm>
            <a:off x="3850443" y="0"/>
            <a:ext cx="2945659" cy="495427"/>
          </a:xfrm>
          <a:prstGeom prst="rect">
            <a:avLst/>
          </a:prstGeom>
        </p:spPr>
        <p:txBody>
          <a:bodyPr vert="horz" lIns="91440" tIns="45720" rIns="91440" bIns="45720" rtlCol="0"/>
          <a:lstStyle>
            <a:lvl1pPr algn="r">
              <a:defRPr sz="1200"/>
            </a:lvl1pPr>
          </a:lstStyle>
          <a:p>
            <a:fld id="{57BAE1FD-B3AE-49C8-A811-3EFE7440EF8D}" type="datetimeFigureOut">
              <a:rPr lang="it-IT" smtClean="0"/>
              <a:t>05/09/23</a:t>
            </a:fld>
            <a:endParaRPr lang="it-IT"/>
          </a:p>
        </p:txBody>
      </p:sp>
      <p:sp>
        <p:nvSpPr>
          <p:cNvPr id="4" name="Segnaposto immagine diapositiva 3"/>
          <p:cNvSpPr>
            <a:spLocks noGrp="1" noRot="1" noChangeAspect="1"/>
          </p:cNvSpPr>
          <p:nvPr>
            <p:ph type="sldImg" idx="2"/>
          </p:nvPr>
        </p:nvSpPr>
        <p:spPr>
          <a:xfrm>
            <a:off x="436563" y="1233488"/>
            <a:ext cx="5924550" cy="3333750"/>
          </a:xfrm>
          <a:prstGeom prst="rect">
            <a:avLst/>
          </a:prstGeom>
          <a:noFill/>
          <a:ln w="12700">
            <a:solidFill>
              <a:prstClr val="black"/>
            </a:solidFill>
          </a:ln>
        </p:spPr>
        <p:txBody>
          <a:bodyPr vert="horz" lIns="91440" tIns="45720" rIns="91440" bIns="45720" rtlCol="0" anchor="ctr"/>
          <a:lstStyle/>
          <a:p>
            <a:endParaRPr lang="it-IT"/>
          </a:p>
        </p:txBody>
      </p:sp>
      <p:sp>
        <p:nvSpPr>
          <p:cNvPr id="5" name="Segnaposto note 4"/>
          <p:cNvSpPr>
            <a:spLocks noGrp="1"/>
          </p:cNvSpPr>
          <p:nvPr>
            <p:ph type="body" sz="quarter" idx="3"/>
          </p:nvPr>
        </p:nvSpPr>
        <p:spPr>
          <a:xfrm>
            <a:off x="679768" y="4751983"/>
            <a:ext cx="5438140" cy="3887986"/>
          </a:xfrm>
          <a:prstGeom prst="rect">
            <a:avLst/>
          </a:prstGeom>
        </p:spPr>
        <p:txBody>
          <a:bodyPr vert="horz" lIns="91440" tIns="45720" rIns="91440" bIns="45720" rtlCol="0"/>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6" name="Segnaposto piè di pagina 5"/>
          <p:cNvSpPr>
            <a:spLocks noGrp="1"/>
          </p:cNvSpPr>
          <p:nvPr>
            <p:ph type="ftr" sz="quarter" idx="4"/>
          </p:nvPr>
        </p:nvSpPr>
        <p:spPr>
          <a:xfrm>
            <a:off x="0" y="9378824"/>
            <a:ext cx="2945659" cy="495426"/>
          </a:xfrm>
          <a:prstGeom prst="rect">
            <a:avLst/>
          </a:prstGeom>
        </p:spPr>
        <p:txBody>
          <a:bodyPr vert="horz" lIns="91440" tIns="45720" rIns="91440" bIns="45720" rtlCol="0" anchor="b"/>
          <a:lstStyle>
            <a:lvl1pPr algn="l">
              <a:defRPr sz="1200"/>
            </a:lvl1pPr>
          </a:lstStyle>
          <a:p>
            <a:endParaRPr lang="it-IT"/>
          </a:p>
        </p:txBody>
      </p:sp>
      <p:sp>
        <p:nvSpPr>
          <p:cNvPr id="7" name="Segnaposto numero diapositiva 6"/>
          <p:cNvSpPr>
            <a:spLocks noGrp="1"/>
          </p:cNvSpPr>
          <p:nvPr>
            <p:ph type="sldNum" sz="quarter" idx="5"/>
          </p:nvPr>
        </p:nvSpPr>
        <p:spPr>
          <a:xfrm>
            <a:off x="3850443" y="9378824"/>
            <a:ext cx="2945659" cy="495426"/>
          </a:xfrm>
          <a:prstGeom prst="rect">
            <a:avLst/>
          </a:prstGeom>
        </p:spPr>
        <p:txBody>
          <a:bodyPr vert="horz" lIns="91440" tIns="45720" rIns="91440" bIns="45720" rtlCol="0" anchor="b"/>
          <a:lstStyle>
            <a:lvl1pPr algn="r">
              <a:defRPr sz="1200"/>
            </a:lvl1pPr>
          </a:lstStyle>
          <a:p>
            <a:fld id="{2C1498A2-BF93-443B-8DDB-93B79F1256C6}" type="slidenum">
              <a:rPr lang="it-IT" smtClean="0"/>
              <a:t>‹#›</a:t>
            </a:fld>
            <a:endParaRPr lang="it-IT"/>
          </a:p>
        </p:txBody>
      </p:sp>
    </p:spTree>
    <p:extLst>
      <p:ext uri="{BB962C8B-B14F-4D97-AF65-F5344CB8AC3E}">
        <p14:creationId xmlns:p14="http://schemas.microsoft.com/office/powerpoint/2010/main" val="5338719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1524000" y="1122363"/>
            <a:ext cx="9144000" cy="2387600"/>
          </a:xfrm>
        </p:spPr>
        <p:txBody>
          <a:bodyPr anchor="b"/>
          <a:lstStyle>
            <a:lvl1pPr algn="ctr">
              <a:defRPr sz="6000"/>
            </a:lvl1pPr>
          </a:lstStyle>
          <a:p>
            <a:r>
              <a:rPr lang="it-IT"/>
              <a:t>Fare clic per modificare lo stile del titolo</a:t>
            </a:r>
          </a:p>
        </p:txBody>
      </p:sp>
      <p:sp>
        <p:nvSpPr>
          <p:cNvPr id="3" name="Sottotitolo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it-IT"/>
              <a:t>Fare clic per modificare lo stile del sottotitolo dello schema</a:t>
            </a:r>
          </a:p>
        </p:txBody>
      </p:sp>
      <p:sp>
        <p:nvSpPr>
          <p:cNvPr id="4" name="Segnaposto data 3"/>
          <p:cNvSpPr>
            <a:spLocks noGrp="1"/>
          </p:cNvSpPr>
          <p:nvPr>
            <p:ph type="dt" sz="half" idx="10"/>
          </p:nvPr>
        </p:nvSpPr>
        <p:spPr/>
        <p:txBody>
          <a:bodyPr/>
          <a:lstStyle/>
          <a:p>
            <a:fld id="{F8E38C97-7B7F-415E-B16C-C2F2E8C30E96}" type="datetimeFigureOut">
              <a:rPr lang="it-IT" smtClean="0"/>
              <a:t>05/09/23</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68C0253A-F152-4F52-8C12-AC4B298558F2}" type="slidenum">
              <a:rPr lang="it-IT" smtClean="0"/>
              <a:t>‹#›</a:t>
            </a:fld>
            <a:endParaRPr lang="it-IT"/>
          </a:p>
        </p:txBody>
      </p:sp>
    </p:spTree>
    <p:extLst>
      <p:ext uri="{BB962C8B-B14F-4D97-AF65-F5344CB8AC3E}">
        <p14:creationId xmlns:p14="http://schemas.microsoft.com/office/powerpoint/2010/main" val="287550785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x">
  <p:cSld name="Title Slide">
    <p:spTree>
      <p:nvGrpSpPr>
        <p:cNvPr id="1" name=""/>
        <p:cNvGrpSpPr/>
        <p:nvPr/>
      </p:nvGrpSpPr>
      <p:grpSpPr>
        <a:xfrm>
          <a:off x="0" y="0"/>
          <a:ext cx="0" cy="0"/>
          <a:chOff x="0" y="0"/>
          <a:chExt cx="0" cy="0"/>
        </a:xfrm>
      </p:grpSpPr>
      <p:sp>
        <p:nvSpPr>
          <p:cNvPr id="5" name="PlaceHolder 1"/>
          <p:cNvSpPr>
            <a:spLocks noGrp="1"/>
          </p:cNvSpPr>
          <p:nvPr>
            <p:ph type="title"/>
          </p:nvPr>
        </p:nvSpPr>
        <p:spPr>
          <a:xfrm>
            <a:off x="1523880" y="1122480"/>
            <a:ext cx="9142920" cy="2386440"/>
          </a:xfrm>
          <a:prstGeom prst="rect">
            <a:avLst/>
          </a:prstGeom>
          <a:noFill/>
          <a:ln w="0">
            <a:noFill/>
          </a:ln>
        </p:spPr>
        <p:txBody>
          <a:bodyPr lIns="0" tIns="0" rIns="0" bIns="0" anchor="ctr">
            <a:noAutofit/>
          </a:bodyPr>
          <a:lstStyle/>
          <a:p>
            <a:pPr algn="ctr">
              <a:buNone/>
            </a:pPr>
            <a:endParaRPr lang="en-US" sz="4400" b="0" strike="noStrike" spc="-1">
              <a:latin typeface="Arial"/>
            </a:endParaRPr>
          </a:p>
        </p:txBody>
      </p:sp>
      <p:sp>
        <p:nvSpPr>
          <p:cNvPr id="6" name="PlaceHolder 2"/>
          <p:cNvSpPr>
            <a:spLocks noGrp="1"/>
          </p:cNvSpPr>
          <p:nvPr>
            <p:ph type="subTitle"/>
          </p:nvPr>
        </p:nvSpPr>
        <p:spPr>
          <a:xfrm>
            <a:off x="609480" y="1604520"/>
            <a:ext cx="10972080" cy="3976920"/>
          </a:xfrm>
          <a:prstGeom prst="rect">
            <a:avLst/>
          </a:prstGeom>
          <a:noFill/>
          <a:ln w="0">
            <a:noFill/>
          </a:ln>
        </p:spPr>
        <p:txBody>
          <a:bodyPr lIns="0" tIns="0" rIns="0" bIns="0" anchor="ctr">
            <a:noAutofit/>
          </a:bodyPr>
          <a:lstStyle/>
          <a:p>
            <a:pPr algn="ctr">
              <a:buNone/>
            </a:pPr>
            <a:endParaRPr lang="en-US" sz="3200" b="0" strike="noStrike" spc="-1">
              <a:latin typeface="Arial"/>
            </a:endParaRPr>
          </a:p>
        </p:txBody>
      </p:sp>
      <p:sp>
        <p:nvSpPr>
          <p:cNvPr id="4" name="PlaceHolder 3"/>
          <p:cNvSpPr>
            <a:spLocks noGrp="1"/>
          </p:cNvSpPr>
          <p:nvPr>
            <p:ph type="ftr" idx="1"/>
          </p:nvPr>
        </p:nvSpPr>
        <p:spPr/>
        <p:txBody>
          <a:bodyPr/>
          <a:lstStyle/>
          <a:p>
            <a:r>
              <a:t>Footer</a:t>
            </a:r>
          </a:p>
        </p:txBody>
      </p:sp>
      <p:sp>
        <p:nvSpPr>
          <p:cNvPr id="2" name="PlaceHolder 4"/>
          <p:cNvSpPr>
            <a:spLocks noGrp="1"/>
          </p:cNvSpPr>
          <p:nvPr>
            <p:ph type="sldNum" idx="2"/>
          </p:nvPr>
        </p:nvSpPr>
        <p:spPr/>
        <p:txBody>
          <a:bodyPr/>
          <a:lstStyle/>
          <a:p>
            <a:fld id="{01C401C0-7BE8-4793-91D5-F4201F04E6F5}" type="slidenum">
              <a:t>‹#›</a:t>
            </a:fld>
            <a:endParaRPr/>
          </a:p>
        </p:txBody>
      </p:sp>
      <p:sp>
        <p:nvSpPr>
          <p:cNvPr id="3" name="PlaceHolder 5"/>
          <p:cNvSpPr>
            <a:spLocks noGrp="1"/>
          </p:cNvSpPr>
          <p:nvPr>
            <p:ph type="dt" idx="3"/>
          </p:nvPr>
        </p:nvSpPr>
        <p:spPr/>
        <p:txBody>
          <a:bodyPr/>
          <a:lstStyle/>
          <a:p>
            <a:endParaRPr/>
          </a:p>
        </p:txBody>
      </p:sp>
    </p:spTree>
    <p:extLst>
      <p:ext uri="{BB962C8B-B14F-4D97-AF65-F5344CB8AC3E}">
        <p14:creationId xmlns:p14="http://schemas.microsoft.com/office/powerpoint/2010/main" val="128846814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11" name="Rettangolo 10"/>
          <p:cNvSpPr/>
          <p:nvPr userDrawn="1"/>
        </p:nvSpPr>
        <p:spPr>
          <a:xfrm>
            <a:off x="0" y="165321"/>
            <a:ext cx="12192000" cy="672023"/>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2" name="Titolo 1"/>
          <p:cNvSpPr>
            <a:spLocks noGrp="1"/>
          </p:cNvSpPr>
          <p:nvPr>
            <p:ph type="title"/>
          </p:nvPr>
        </p:nvSpPr>
        <p:spPr>
          <a:xfrm>
            <a:off x="2273181" y="166097"/>
            <a:ext cx="7554484" cy="662781"/>
          </a:xfrm>
          <a:noFill/>
          <a:ln>
            <a:noFill/>
          </a:ln>
        </p:spPr>
        <p:txBody>
          <a:bodyPr spcFirstLastPara="1" wrap="square" lIns="91425" tIns="45700" rIns="91425" bIns="45700" anchor="ctr" anchorCtr="0">
            <a:noAutofit/>
          </a:bodyPr>
          <a:lstStyle>
            <a:lvl1pPr algn="ctr">
              <a:defRPr lang="it-IT" sz="2800" b="1" i="0" u="none" strike="noStrike" cap="none" dirty="0">
                <a:solidFill>
                  <a:srgbClr val="484870"/>
                </a:solidFill>
                <a:latin typeface="Calibri" panose="020F0502020204030204" pitchFamily="34" charset="0"/>
                <a:ea typeface="Arial"/>
                <a:cs typeface="Calibri" panose="020F0502020204030204" pitchFamily="34" charset="0"/>
                <a:sym typeface="Arial"/>
              </a:defRPr>
            </a:lvl1pPr>
          </a:lstStyle>
          <a:p>
            <a:pPr marR="0" lvl="0">
              <a:lnSpc>
                <a:spcPct val="85000"/>
              </a:lnSpc>
              <a:spcBef>
                <a:spcPts val="0"/>
              </a:spcBef>
              <a:spcAft>
                <a:spcPts val="0"/>
              </a:spcAft>
              <a:buClr>
                <a:srgbClr val="0000FF"/>
              </a:buClr>
              <a:buSzPts val="4000"/>
              <a:buFont typeface="Arial"/>
            </a:pPr>
            <a:r>
              <a:rPr lang="en-US" noProof="0" dirty="0"/>
              <a:t>Fare </a:t>
            </a:r>
            <a:r>
              <a:rPr lang="en-US" noProof="0" dirty="0" err="1"/>
              <a:t>clic</a:t>
            </a:r>
            <a:r>
              <a:rPr lang="en-US" noProof="0" dirty="0"/>
              <a:t> per </a:t>
            </a:r>
            <a:r>
              <a:rPr lang="en-US" noProof="0" dirty="0" err="1"/>
              <a:t>modificare</a:t>
            </a:r>
            <a:r>
              <a:rPr lang="en-US" noProof="0" dirty="0"/>
              <a:t> lo stile del </a:t>
            </a:r>
            <a:r>
              <a:rPr lang="en-US" noProof="0" dirty="0" err="1"/>
              <a:t>titolo</a:t>
            </a:r>
            <a:endParaRPr lang="en-US" noProof="0" dirty="0"/>
          </a:p>
        </p:txBody>
      </p:sp>
      <p:sp>
        <p:nvSpPr>
          <p:cNvPr id="3" name="Segnaposto data 2"/>
          <p:cNvSpPr>
            <a:spLocks noGrp="1"/>
          </p:cNvSpPr>
          <p:nvPr>
            <p:ph type="dt" sz="half" idx="10"/>
          </p:nvPr>
        </p:nvSpPr>
        <p:spPr/>
        <p:txBody>
          <a:bodyPr/>
          <a:lstStyle/>
          <a:p>
            <a:fld id="{F8E38C97-7B7F-415E-B16C-C2F2E8C30E96}" type="datetimeFigureOut">
              <a:rPr lang="it-IT" smtClean="0"/>
              <a:t>05/09/23</a:t>
            </a:fld>
            <a:endParaRPr lang="it-IT"/>
          </a:p>
        </p:txBody>
      </p:sp>
      <p:sp>
        <p:nvSpPr>
          <p:cNvPr id="4" name="Segnaposto piè di pagina 3"/>
          <p:cNvSpPr>
            <a:spLocks noGrp="1"/>
          </p:cNvSpPr>
          <p:nvPr>
            <p:ph type="ftr" sz="quarter" idx="11"/>
          </p:nvPr>
        </p:nvSpPr>
        <p:spPr/>
        <p:txBody>
          <a:bodyPr/>
          <a:lstStyle/>
          <a:p>
            <a:endParaRPr lang="it-IT"/>
          </a:p>
        </p:txBody>
      </p:sp>
      <p:sp>
        <p:nvSpPr>
          <p:cNvPr id="5" name="Segnaposto numero diapositiva 4"/>
          <p:cNvSpPr>
            <a:spLocks noGrp="1"/>
          </p:cNvSpPr>
          <p:nvPr>
            <p:ph type="sldNum" sz="quarter" idx="12"/>
          </p:nvPr>
        </p:nvSpPr>
        <p:spPr>
          <a:xfrm>
            <a:off x="9059779" y="6437453"/>
            <a:ext cx="2743200" cy="306217"/>
          </a:xfrm>
        </p:spPr>
        <p:txBody>
          <a:bodyPr/>
          <a:lstStyle>
            <a:lvl1pPr>
              <a:defRPr sz="1000"/>
            </a:lvl1pPr>
          </a:lstStyle>
          <a:p>
            <a:fld id="{68C0253A-F152-4F52-8C12-AC4B298558F2}" type="slidenum">
              <a:rPr lang="it-IT" smtClean="0"/>
              <a:pPr/>
              <a:t>‹#›</a:t>
            </a:fld>
            <a:endParaRPr lang="it-IT" dirty="0"/>
          </a:p>
        </p:txBody>
      </p:sp>
      <p:sp>
        <p:nvSpPr>
          <p:cNvPr id="7" name="Rettangolo 4">
            <a:extLst>
              <a:ext uri="{FF2B5EF4-FFF2-40B4-BE49-F238E27FC236}">
                <a16:creationId xmlns:a16="http://schemas.microsoft.com/office/drawing/2014/main" id="{9844BBE1-142E-4BF6-B15C-0AC8B94FA9DA}"/>
              </a:ext>
            </a:extLst>
          </p:cNvPr>
          <p:cNvSpPr/>
          <p:nvPr userDrawn="1"/>
        </p:nvSpPr>
        <p:spPr>
          <a:xfrm flipV="1">
            <a:off x="376678" y="6397160"/>
            <a:ext cx="11426301" cy="41563"/>
          </a:xfrm>
          <a:prstGeom prst="rect">
            <a:avLst/>
          </a:prstGeom>
          <a:solidFill>
            <a:srgbClr val="484870"/>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it-IT"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pic>
        <p:nvPicPr>
          <p:cNvPr id="8" name="Immagine 7"/>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87223" y="217676"/>
            <a:ext cx="578909" cy="580151"/>
          </a:xfrm>
          <a:prstGeom prst="rect">
            <a:avLst/>
          </a:prstGeom>
        </p:spPr>
      </p:pic>
      <p:pic>
        <p:nvPicPr>
          <p:cNvPr id="10" name="Immagine 9"/>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043125" y="212875"/>
            <a:ext cx="799689" cy="587723"/>
          </a:xfrm>
          <a:prstGeom prst="rect">
            <a:avLst/>
          </a:prstGeom>
        </p:spPr>
      </p:pic>
      <p:pic>
        <p:nvPicPr>
          <p:cNvPr id="13" name="Immagine 12"/>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0885123" y="215646"/>
            <a:ext cx="710754" cy="582181"/>
          </a:xfrm>
          <a:prstGeom prst="rect">
            <a:avLst/>
          </a:prstGeom>
        </p:spPr>
      </p:pic>
      <p:pic>
        <p:nvPicPr>
          <p:cNvPr id="6" name="Immagine 5"/>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11638187" y="246986"/>
            <a:ext cx="519500" cy="519500"/>
          </a:xfrm>
          <a:prstGeom prst="rect">
            <a:avLst/>
          </a:prstGeom>
        </p:spPr>
      </p:pic>
      <p:pic>
        <p:nvPicPr>
          <p:cNvPr id="9" name="Immagine 8"/>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738532" y="268943"/>
            <a:ext cx="1283913" cy="477616"/>
          </a:xfrm>
          <a:prstGeom prst="rect">
            <a:avLst/>
          </a:prstGeom>
        </p:spPr>
      </p:pic>
    </p:spTree>
    <p:extLst>
      <p:ext uri="{BB962C8B-B14F-4D97-AF65-F5344CB8AC3E}">
        <p14:creationId xmlns:p14="http://schemas.microsoft.com/office/powerpoint/2010/main" val="265610491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1"/>
          <p:cNvSpPr>
            <a:spLocks noGrp="1"/>
          </p:cNvSpPr>
          <p:nvPr>
            <p:ph type="dt" sz="half" idx="10"/>
          </p:nvPr>
        </p:nvSpPr>
        <p:spPr/>
        <p:txBody>
          <a:bodyPr/>
          <a:lstStyle/>
          <a:p>
            <a:fld id="{F8E38C97-7B7F-415E-B16C-C2F2E8C30E96}" type="datetimeFigureOut">
              <a:rPr lang="it-IT" smtClean="0"/>
              <a:t>05/09/23</a:t>
            </a:fld>
            <a:endParaRPr lang="it-IT"/>
          </a:p>
        </p:txBody>
      </p:sp>
      <p:sp>
        <p:nvSpPr>
          <p:cNvPr id="3" name="Segnaposto piè di pagina 2"/>
          <p:cNvSpPr>
            <a:spLocks noGrp="1"/>
          </p:cNvSpPr>
          <p:nvPr>
            <p:ph type="ftr" sz="quarter" idx="11"/>
          </p:nvPr>
        </p:nvSpPr>
        <p:spPr/>
        <p:txBody>
          <a:bodyPr/>
          <a:lstStyle/>
          <a:p>
            <a:endParaRPr lang="it-IT"/>
          </a:p>
        </p:txBody>
      </p:sp>
      <p:sp>
        <p:nvSpPr>
          <p:cNvPr id="4" name="Segnaposto numero diapositiva 3"/>
          <p:cNvSpPr>
            <a:spLocks noGrp="1"/>
          </p:cNvSpPr>
          <p:nvPr>
            <p:ph type="sldNum" sz="quarter" idx="12"/>
          </p:nvPr>
        </p:nvSpPr>
        <p:spPr/>
        <p:txBody>
          <a:bodyPr/>
          <a:lstStyle/>
          <a:p>
            <a:fld id="{68C0253A-F152-4F52-8C12-AC4B298558F2}" type="slidenum">
              <a:rPr lang="it-IT" smtClean="0"/>
              <a:t>‹#›</a:t>
            </a:fld>
            <a:endParaRPr lang="it-IT"/>
          </a:p>
        </p:txBody>
      </p:sp>
    </p:spTree>
    <p:extLst>
      <p:ext uri="{BB962C8B-B14F-4D97-AF65-F5344CB8AC3E}">
        <p14:creationId xmlns:p14="http://schemas.microsoft.com/office/powerpoint/2010/main" val="260837031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839788" y="457200"/>
            <a:ext cx="3932237" cy="1600200"/>
          </a:xfrm>
        </p:spPr>
        <p:txBody>
          <a:bodyPr anchor="b"/>
          <a:lstStyle>
            <a:lvl1pPr>
              <a:defRPr sz="3200"/>
            </a:lvl1pPr>
          </a:lstStyle>
          <a:p>
            <a:r>
              <a:rPr lang="it-IT"/>
              <a:t>Fare clic per modificare lo stile del titolo</a:t>
            </a:r>
          </a:p>
        </p:txBody>
      </p:sp>
      <p:sp>
        <p:nvSpPr>
          <p:cNvPr id="3" name="Segnaposto contenuto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tes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Modifica gli stili del testo dello schema</a:t>
            </a:r>
          </a:p>
        </p:txBody>
      </p:sp>
      <p:sp>
        <p:nvSpPr>
          <p:cNvPr id="5" name="Segnaposto data 4"/>
          <p:cNvSpPr>
            <a:spLocks noGrp="1"/>
          </p:cNvSpPr>
          <p:nvPr>
            <p:ph type="dt" sz="half" idx="10"/>
          </p:nvPr>
        </p:nvSpPr>
        <p:spPr/>
        <p:txBody>
          <a:bodyPr/>
          <a:lstStyle/>
          <a:p>
            <a:fld id="{F8E38C97-7B7F-415E-B16C-C2F2E8C30E96}" type="datetimeFigureOut">
              <a:rPr lang="it-IT" smtClean="0"/>
              <a:t>05/09/23</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68C0253A-F152-4F52-8C12-AC4B298558F2}" type="slidenum">
              <a:rPr lang="it-IT" smtClean="0"/>
              <a:t>‹#›</a:t>
            </a:fld>
            <a:endParaRPr lang="it-IT"/>
          </a:p>
        </p:txBody>
      </p:sp>
    </p:spTree>
    <p:extLst>
      <p:ext uri="{BB962C8B-B14F-4D97-AF65-F5344CB8AC3E}">
        <p14:creationId xmlns:p14="http://schemas.microsoft.com/office/powerpoint/2010/main" val="216503045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839788" y="457200"/>
            <a:ext cx="3932237" cy="1600200"/>
          </a:xfrm>
        </p:spPr>
        <p:txBody>
          <a:bodyPr anchor="b"/>
          <a:lstStyle>
            <a:lvl1pPr>
              <a:defRPr sz="3200"/>
            </a:lvl1pPr>
          </a:lstStyle>
          <a:p>
            <a:r>
              <a:rPr lang="it-IT"/>
              <a:t>Fare clic per modificare lo stile del titolo</a:t>
            </a:r>
          </a:p>
        </p:txBody>
      </p:sp>
      <p:sp>
        <p:nvSpPr>
          <p:cNvPr id="3" name="Segnaposto immagine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t-IT"/>
          </a:p>
        </p:txBody>
      </p:sp>
      <p:sp>
        <p:nvSpPr>
          <p:cNvPr id="4" name="Segnaposto tes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Modifica gli stili del testo dello schema</a:t>
            </a:r>
          </a:p>
        </p:txBody>
      </p:sp>
      <p:sp>
        <p:nvSpPr>
          <p:cNvPr id="5" name="Segnaposto data 4"/>
          <p:cNvSpPr>
            <a:spLocks noGrp="1"/>
          </p:cNvSpPr>
          <p:nvPr>
            <p:ph type="dt" sz="half" idx="10"/>
          </p:nvPr>
        </p:nvSpPr>
        <p:spPr/>
        <p:txBody>
          <a:bodyPr/>
          <a:lstStyle/>
          <a:p>
            <a:fld id="{F8E38C97-7B7F-415E-B16C-C2F2E8C30E96}" type="datetimeFigureOut">
              <a:rPr lang="it-IT" smtClean="0"/>
              <a:t>05/09/23</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68C0253A-F152-4F52-8C12-AC4B298558F2}" type="slidenum">
              <a:rPr lang="it-IT" smtClean="0"/>
              <a:t>‹#›</a:t>
            </a:fld>
            <a:endParaRPr lang="it-IT"/>
          </a:p>
        </p:txBody>
      </p:sp>
    </p:spTree>
    <p:extLst>
      <p:ext uri="{BB962C8B-B14F-4D97-AF65-F5344CB8AC3E}">
        <p14:creationId xmlns:p14="http://schemas.microsoft.com/office/powerpoint/2010/main" val="35327154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Segnaposto testo verticale 2"/>
          <p:cNvSpPr>
            <a:spLocks noGrp="1"/>
          </p:cNvSpPr>
          <p:nvPr>
            <p:ph type="body" orient="vert" idx="1"/>
          </p:nvPr>
        </p:nvSpPr>
        <p:spPr/>
        <p:txBody>
          <a:bodyPr vert="eaVert"/>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p:cNvSpPr>
            <a:spLocks noGrp="1"/>
          </p:cNvSpPr>
          <p:nvPr>
            <p:ph type="dt" sz="half" idx="10"/>
          </p:nvPr>
        </p:nvSpPr>
        <p:spPr/>
        <p:txBody>
          <a:bodyPr/>
          <a:lstStyle/>
          <a:p>
            <a:fld id="{F8E38C97-7B7F-415E-B16C-C2F2E8C30E96}" type="datetimeFigureOut">
              <a:rPr lang="it-IT" smtClean="0"/>
              <a:t>05/09/23</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68C0253A-F152-4F52-8C12-AC4B298558F2}" type="slidenum">
              <a:rPr lang="it-IT" smtClean="0"/>
              <a:t>‹#›</a:t>
            </a:fld>
            <a:endParaRPr lang="it-IT"/>
          </a:p>
        </p:txBody>
      </p:sp>
    </p:spTree>
    <p:extLst>
      <p:ext uri="{BB962C8B-B14F-4D97-AF65-F5344CB8AC3E}">
        <p14:creationId xmlns:p14="http://schemas.microsoft.com/office/powerpoint/2010/main" val="178463975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8724900" y="365125"/>
            <a:ext cx="2628900" cy="5811838"/>
          </a:xfrm>
        </p:spPr>
        <p:txBody>
          <a:bodyPr vert="eaVert"/>
          <a:lstStyle/>
          <a:p>
            <a:r>
              <a:rPr lang="it-IT"/>
              <a:t>Fare clic per modificare lo stile del titolo</a:t>
            </a:r>
          </a:p>
        </p:txBody>
      </p:sp>
      <p:sp>
        <p:nvSpPr>
          <p:cNvPr id="3" name="Segnaposto testo verticale 2"/>
          <p:cNvSpPr>
            <a:spLocks noGrp="1"/>
          </p:cNvSpPr>
          <p:nvPr>
            <p:ph type="body" orient="vert" idx="1"/>
          </p:nvPr>
        </p:nvSpPr>
        <p:spPr>
          <a:xfrm>
            <a:off x="838200" y="365125"/>
            <a:ext cx="7734300" cy="5811838"/>
          </a:xfrm>
        </p:spPr>
        <p:txBody>
          <a:bodyPr vert="eaVert"/>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p:cNvSpPr>
            <a:spLocks noGrp="1"/>
          </p:cNvSpPr>
          <p:nvPr>
            <p:ph type="dt" sz="half" idx="10"/>
          </p:nvPr>
        </p:nvSpPr>
        <p:spPr/>
        <p:txBody>
          <a:bodyPr/>
          <a:lstStyle/>
          <a:p>
            <a:fld id="{F8E38C97-7B7F-415E-B16C-C2F2E8C30E96}" type="datetimeFigureOut">
              <a:rPr lang="it-IT" smtClean="0"/>
              <a:t>05/09/23</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68C0253A-F152-4F52-8C12-AC4B298558F2}" type="slidenum">
              <a:rPr lang="it-IT" smtClean="0"/>
              <a:t>‹#›</a:t>
            </a:fld>
            <a:endParaRPr lang="it-IT"/>
          </a:p>
        </p:txBody>
      </p:sp>
    </p:spTree>
    <p:extLst>
      <p:ext uri="{BB962C8B-B14F-4D97-AF65-F5344CB8AC3E}">
        <p14:creationId xmlns:p14="http://schemas.microsoft.com/office/powerpoint/2010/main" val="396063207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3_Body + subtitle">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1028699" y="1229533"/>
            <a:ext cx="10339203" cy="4844636"/>
          </a:xfrm>
        </p:spPr>
        <p:txBody>
          <a:body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endParaRPr lang="en-GB" dirty="0"/>
          </a:p>
        </p:txBody>
      </p:sp>
      <p:sp>
        <p:nvSpPr>
          <p:cNvPr id="5" name="Espace réservé du pied de page 4">
            <a:extLst>
              <a:ext uri="{FF2B5EF4-FFF2-40B4-BE49-F238E27FC236}">
                <a16:creationId xmlns:a16="http://schemas.microsoft.com/office/drawing/2014/main" id="{7AEE625D-4128-43F9-ACF4-36943E92B32F}"/>
              </a:ext>
            </a:extLst>
          </p:cNvPr>
          <p:cNvSpPr>
            <a:spLocks noGrp="1"/>
          </p:cNvSpPr>
          <p:nvPr>
            <p:ph type="ftr" sz="quarter" idx="13"/>
          </p:nvPr>
        </p:nvSpPr>
        <p:spPr/>
        <p:txBody>
          <a:bodyPr/>
          <a:lstStyle>
            <a:lvl1pPr>
              <a:defRPr/>
            </a:lvl1pPr>
          </a:lstStyle>
          <a:p>
            <a:pPr>
              <a:defRPr/>
            </a:pPr>
            <a:endParaRPr lang="en-GB"/>
          </a:p>
        </p:txBody>
      </p:sp>
      <p:sp>
        <p:nvSpPr>
          <p:cNvPr id="7" name="Titre 1">
            <a:extLst>
              <a:ext uri="{FF2B5EF4-FFF2-40B4-BE49-F238E27FC236}">
                <a16:creationId xmlns:a16="http://schemas.microsoft.com/office/drawing/2014/main" id="{5B25E1C7-DB49-4CB2-A8A7-C0544C1405B3}"/>
              </a:ext>
            </a:extLst>
          </p:cNvPr>
          <p:cNvSpPr>
            <a:spLocks noGrp="1"/>
          </p:cNvSpPr>
          <p:nvPr>
            <p:ph type="title"/>
          </p:nvPr>
        </p:nvSpPr>
        <p:spPr>
          <a:xfrm>
            <a:off x="2235200" y="301340"/>
            <a:ext cx="9482067" cy="558800"/>
          </a:xfrm>
        </p:spPr>
        <p:txBody>
          <a:bodyPr>
            <a:noAutofit/>
          </a:bodyPr>
          <a:lstStyle>
            <a:lvl1pPr>
              <a:defRPr sz="4800"/>
            </a:lvl1pPr>
          </a:lstStyle>
          <a:p>
            <a:r>
              <a:rPr lang="fr-FR"/>
              <a:t>Cliquez et modifiez le titre</a:t>
            </a:r>
            <a:endParaRPr lang="en-GB" dirty="0"/>
          </a:p>
        </p:txBody>
      </p:sp>
    </p:spTree>
    <p:extLst>
      <p:ext uri="{BB962C8B-B14F-4D97-AF65-F5344CB8AC3E}">
        <p14:creationId xmlns:p14="http://schemas.microsoft.com/office/powerpoint/2010/main" val="182439990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Regular slide">
    <p:spTree>
      <p:nvGrpSpPr>
        <p:cNvPr id="1" name=""/>
        <p:cNvGrpSpPr/>
        <p:nvPr/>
      </p:nvGrpSpPr>
      <p:grpSpPr>
        <a:xfrm>
          <a:off x="0" y="0"/>
          <a:ext cx="0" cy="0"/>
          <a:chOff x="0" y="0"/>
          <a:chExt cx="0" cy="0"/>
        </a:xfrm>
      </p:grpSpPr>
      <p:pic>
        <p:nvPicPr>
          <p:cNvPr id="30" name="Picture 29">
            <a:extLst>
              <a:ext uri="{FF2B5EF4-FFF2-40B4-BE49-F238E27FC236}">
                <a16:creationId xmlns:a16="http://schemas.microsoft.com/office/drawing/2014/main" id="{4E3C44CB-86E2-4228-BE21-E9B7CDC37B31}"/>
              </a:ext>
            </a:extLst>
          </p:cNvPr>
          <p:cNvPicPr>
            <a:picLocks noChangeAspect="1"/>
          </p:cNvPicPr>
          <p:nvPr userDrawn="1"/>
        </p:nvPicPr>
        <p:blipFill>
          <a:blip r:embed="rId2"/>
          <a:stretch>
            <a:fillRect/>
          </a:stretch>
        </p:blipFill>
        <p:spPr>
          <a:xfrm>
            <a:off x="10165027" y="216366"/>
            <a:ext cx="1824788" cy="1110601"/>
          </a:xfrm>
          <a:prstGeom prst="rect">
            <a:avLst/>
          </a:prstGeom>
        </p:spPr>
      </p:pic>
      <p:cxnSp>
        <p:nvCxnSpPr>
          <p:cNvPr id="5" name="Straight Connector 4">
            <a:extLst>
              <a:ext uri="{FF2B5EF4-FFF2-40B4-BE49-F238E27FC236}">
                <a16:creationId xmlns:a16="http://schemas.microsoft.com/office/drawing/2014/main" id="{E3FAA5BE-6DAA-407C-83CC-43FF1DD2F1E4}"/>
              </a:ext>
            </a:extLst>
          </p:cNvPr>
          <p:cNvCxnSpPr/>
          <p:nvPr userDrawn="1"/>
        </p:nvCxnSpPr>
        <p:spPr>
          <a:xfrm>
            <a:off x="0" y="1402080"/>
            <a:ext cx="2618428" cy="0"/>
          </a:xfrm>
          <a:prstGeom prst="line">
            <a:avLst/>
          </a:prstGeom>
          <a:ln w="44450">
            <a:solidFill>
              <a:srgbClr val="00A099"/>
            </a:solidFill>
          </a:ln>
        </p:spPr>
        <p:style>
          <a:lnRef idx="1">
            <a:schemeClr val="accent1"/>
          </a:lnRef>
          <a:fillRef idx="0">
            <a:schemeClr val="accent1"/>
          </a:fillRef>
          <a:effectRef idx="0">
            <a:schemeClr val="accent1"/>
          </a:effectRef>
          <a:fontRef idx="minor">
            <a:schemeClr val="tx1"/>
          </a:fontRef>
        </p:style>
      </p:cxnSp>
      <p:sp>
        <p:nvSpPr>
          <p:cNvPr id="22" name="Text Placeholder 2">
            <a:extLst>
              <a:ext uri="{FF2B5EF4-FFF2-40B4-BE49-F238E27FC236}">
                <a16:creationId xmlns:a16="http://schemas.microsoft.com/office/drawing/2014/main" id="{AE3C93DD-8245-49D9-834A-1678418E93AB}"/>
              </a:ext>
            </a:extLst>
          </p:cNvPr>
          <p:cNvSpPr>
            <a:spLocks noGrp="1"/>
          </p:cNvSpPr>
          <p:nvPr>
            <p:ph idx="1"/>
          </p:nvPr>
        </p:nvSpPr>
        <p:spPr>
          <a:xfrm>
            <a:off x="345440" y="1695637"/>
            <a:ext cx="11490960" cy="4481326"/>
          </a:xfrm>
          <a:prstGeom prst="rect">
            <a:avLst/>
          </a:prstGeom>
        </p:spPr>
        <p:txBody>
          <a:bodyPr vert="horz" lIns="91440" tIns="45720" rIns="91440" bIns="45720" rtlCol="0">
            <a:normAutofit/>
          </a:bodyPr>
          <a:lstStyle>
            <a:lvl1pPr>
              <a:defRPr sz="3200">
                <a:latin typeface="Josefin Sans"/>
              </a:defRPr>
            </a:lvl1pPr>
            <a:lvl2pPr>
              <a:defRPr sz="2800">
                <a:latin typeface="Josefin Sans"/>
              </a:defRPr>
            </a:lvl2pPr>
            <a:lvl3pPr>
              <a:defRPr sz="2400">
                <a:latin typeface="Josefin Sans"/>
              </a:defRPr>
            </a:lvl3pPr>
            <a:lvl4pPr>
              <a:defRPr sz="2000">
                <a:latin typeface="Josefin Sans"/>
              </a:defRPr>
            </a:lvl4pPr>
            <a:lvl5pPr>
              <a:defRPr sz="2000">
                <a:latin typeface="Josefin Sans"/>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24" name="Text Placeholder 30">
            <a:extLst>
              <a:ext uri="{FF2B5EF4-FFF2-40B4-BE49-F238E27FC236}">
                <a16:creationId xmlns:a16="http://schemas.microsoft.com/office/drawing/2014/main" id="{317E6DA0-7478-4E7E-9354-82C4B28FBDC0}"/>
              </a:ext>
            </a:extLst>
          </p:cNvPr>
          <p:cNvSpPr>
            <a:spLocks noGrp="1"/>
          </p:cNvSpPr>
          <p:nvPr>
            <p:ph type="body" sz="quarter" idx="24" hasCustomPrompt="1"/>
          </p:nvPr>
        </p:nvSpPr>
        <p:spPr>
          <a:xfrm>
            <a:off x="345440" y="247273"/>
            <a:ext cx="9288241" cy="1110600"/>
          </a:xfrm>
          <a:prstGeom prst="rect">
            <a:avLst/>
          </a:prstGeom>
        </p:spPr>
        <p:txBody>
          <a:bodyPr anchor="t" anchorCtr="0">
            <a:noAutofit/>
          </a:bodyPr>
          <a:lstStyle>
            <a:lvl1pPr marL="0" indent="0">
              <a:spcBef>
                <a:spcPts val="0"/>
              </a:spcBef>
              <a:buNone/>
              <a:defRPr sz="4000" b="1">
                <a:solidFill>
                  <a:srgbClr val="00A099"/>
                </a:solidFill>
                <a:latin typeface="Josefin Sans" pitchFamily="2" charset="0"/>
              </a:defRPr>
            </a:lvl1pPr>
          </a:lstStyle>
          <a:p>
            <a:pPr lvl="0"/>
            <a:r>
              <a:rPr lang="en-GB"/>
              <a:t>Slide title</a:t>
            </a:r>
          </a:p>
        </p:txBody>
      </p:sp>
      <p:sp>
        <p:nvSpPr>
          <p:cNvPr id="34" name="Date Placeholder 3">
            <a:extLst>
              <a:ext uri="{FF2B5EF4-FFF2-40B4-BE49-F238E27FC236}">
                <a16:creationId xmlns:a16="http://schemas.microsoft.com/office/drawing/2014/main" id="{5233DC19-72B4-4EB0-9EC8-47E716B8F104}"/>
              </a:ext>
            </a:extLst>
          </p:cNvPr>
          <p:cNvSpPr>
            <a:spLocks noGrp="1"/>
          </p:cNvSpPr>
          <p:nvPr>
            <p:ph type="dt" sz="half" idx="2"/>
          </p:nvPr>
        </p:nvSpPr>
        <p:spPr>
          <a:xfrm>
            <a:off x="345440" y="6356350"/>
            <a:ext cx="1244599" cy="365125"/>
          </a:xfrm>
          <a:prstGeom prst="rect">
            <a:avLst/>
          </a:prstGeom>
        </p:spPr>
        <p:txBody>
          <a:bodyPr vert="horz" lIns="91440" tIns="45720" rIns="91440" bIns="45720" rtlCol="0" anchor="ctr"/>
          <a:lstStyle>
            <a:lvl1pPr algn="l">
              <a:defRPr sz="1400" b="1">
                <a:solidFill>
                  <a:srgbClr val="00A099"/>
                </a:solidFill>
                <a:latin typeface="Josefin Sans"/>
              </a:defRPr>
            </a:lvl1pPr>
          </a:lstStyle>
          <a:p>
            <a:r>
              <a:rPr lang="en-US"/>
              <a:t>DD/MM/YYYY</a:t>
            </a:r>
            <a:endParaRPr lang="en-GB"/>
          </a:p>
        </p:txBody>
      </p:sp>
      <p:sp>
        <p:nvSpPr>
          <p:cNvPr id="35" name="Footer Placeholder 4">
            <a:extLst>
              <a:ext uri="{FF2B5EF4-FFF2-40B4-BE49-F238E27FC236}">
                <a16:creationId xmlns:a16="http://schemas.microsoft.com/office/drawing/2014/main" id="{1BCCF62C-F0DC-4827-A448-EB20FD0230D9}"/>
              </a:ext>
            </a:extLst>
          </p:cNvPr>
          <p:cNvSpPr>
            <a:spLocks noGrp="1"/>
          </p:cNvSpPr>
          <p:nvPr>
            <p:ph type="ftr" sz="quarter" idx="3"/>
          </p:nvPr>
        </p:nvSpPr>
        <p:spPr>
          <a:xfrm>
            <a:off x="1617345" y="6356350"/>
            <a:ext cx="9260935" cy="365125"/>
          </a:xfrm>
          <a:prstGeom prst="rect">
            <a:avLst/>
          </a:prstGeom>
        </p:spPr>
        <p:txBody>
          <a:bodyPr vert="horz" lIns="91440" tIns="45720" rIns="91440" bIns="45720" rtlCol="0" anchor="ctr"/>
          <a:lstStyle>
            <a:lvl1pPr algn="l">
              <a:defRPr sz="1400" b="1">
                <a:solidFill>
                  <a:srgbClr val="00A099"/>
                </a:solidFill>
                <a:latin typeface="Josefin Sans"/>
              </a:defRPr>
            </a:lvl1pPr>
          </a:lstStyle>
          <a:p>
            <a:r>
              <a:rPr lang="en-US"/>
              <a:t>Click Menu -&gt; Insert -&gt; Footer (+ set fixed data to event)</a:t>
            </a:r>
            <a:endParaRPr lang="en-GB"/>
          </a:p>
        </p:txBody>
      </p:sp>
      <p:sp>
        <p:nvSpPr>
          <p:cNvPr id="36" name="Slide Number Placeholder 5">
            <a:extLst>
              <a:ext uri="{FF2B5EF4-FFF2-40B4-BE49-F238E27FC236}">
                <a16:creationId xmlns:a16="http://schemas.microsoft.com/office/drawing/2014/main" id="{527E53C5-3AE6-4F1C-AD7C-98F2754743B4}"/>
              </a:ext>
            </a:extLst>
          </p:cNvPr>
          <p:cNvSpPr>
            <a:spLocks noGrp="1"/>
          </p:cNvSpPr>
          <p:nvPr>
            <p:ph type="sldNum" sz="quarter" idx="4"/>
          </p:nvPr>
        </p:nvSpPr>
        <p:spPr>
          <a:xfrm>
            <a:off x="10999432" y="6356350"/>
            <a:ext cx="836967" cy="365125"/>
          </a:xfrm>
          <a:prstGeom prst="rect">
            <a:avLst/>
          </a:prstGeom>
        </p:spPr>
        <p:txBody>
          <a:bodyPr vert="horz" lIns="91440" tIns="45720" rIns="91440" bIns="45720" rtlCol="0" anchor="ctr"/>
          <a:lstStyle>
            <a:lvl1pPr algn="r">
              <a:defRPr sz="1400" b="1">
                <a:solidFill>
                  <a:srgbClr val="00A099"/>
                </a:solidFill>
                <a:latin typeface="Josefin Sans"/>
              </a:defRPr>
            </a:lvl1pPr>
          </a:lstStyle>
          <a:p>
            <a:fld id="{3B16EC83-A962-4ADA-BA6B-1836FC64CAB5}" type="slidenum">
              <a:rPr lang="en-GB" smtClean="0"/>
              <a:pPr/>
              <a:t>‹#›</a:t>
            </a:fld>
            <a:endParaRPr lang="en-GB"/>
          </a:p>
        </p:txBody>
      </p:sp>
    </p:spTree>
    <p:extLst>
      <p:ext uri="{BB962C8B-B14F-4D97-AF65-F5344CB8AC3E}">
        <p14:creationId xmlns:p14="http://schemas.microsoft.com/office/powerpoint/2010/main" val="423788854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titolo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it-IT"/>
              <a:t>Fare clic per modificare lo stile del titolo</a:t>
            </a:r>
          </a:p>
        </p:txBody>
      </p:sp>
      <p:sp>
        <p:nvSpPr>
          <p:cNvPr id="3" name="Segnaposto testo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8E38C97-7B7F-415E-B16C-C2F2E8C30E96}" type="datetimeFigureOut">
              <a:rPr lang="it-IT" smtClean="0"/>
              <a:t>05/09/23</a:t>
            </a:fld>
            <a:endParaRPr lang="it-IT"/>
          </a:p>
        </p:txBody>
      </p:sp>
      <p:sp>
        <p:nvSpPr>
          <p:cNvPr id="5" name="Segnaposto piè di pagina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it-IT"/>
          </a:p>
        </p:txBody>
      </p:sp>
      <p:sp>
        <p:nvSpPr>
          <p:cNvPr id="6" name="Segnaposto numero diapositiva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8C0253A-F152-4F52-8C12-AC4B298558F2}" type="slidenum">
              <a:rPr lang="it-IT" smtClean="0"/>
              <a:t>‹#›</a:t>
            </a:fld>
            <a:endParaRPr lang="it-IT"/>
          </a:p>
        </p:txBody>
      </p:sp>
    </p:spTree>
    <p:extLst>
      <p:ext uri="{BB962C8B-B14F-4D97-AF65-F5344CB8AC3E}">
        <p14:creationId xmlns:p14="http://schemas.microsoft.com/office/powerpoint/2010/main" val="1910319884"/>
      </p:ext>
    </p:extLst>
  </p:cSld>
  <p:clrMap bg1="lt1" tx1="dk1" bg2="lt2" tx2="dk2" accent1="accent1" accent2="accent2" accent3="accent3" accent4="accent4" accent5="accent5" accent6="accent6" hlink="hlink" folHlink="folHlink"/>
  <p:sldLayoutIdLst>
    <p:sldLayoutId id="2147483649" r:id="rId1"/>
    <p:sldLayoutId id="2147483654" r:id="rId2"/>
    <p:sldLayoutId id="2147483655" r:id="rId3"/>
    <p:sldLayoutId id="2147483656" r:id="rId4"/>
    <p:sldLayoutId id="2147483657" r:id="rId5"/>
    <p:sldLayoutId id="2147483658" r:id="rId6"/>
    <p:sldLayoutId id="2147483659" r:id="rId7"/>
    <p:sldLayoutId id="2147483660" r:id="rId8"/>
    <p:sldLayoutId id="2147483661" r:id="rId9"/>
    <p:sldLayoutId id="2147483662" r:id="rId10"/>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Layout" Target="../slideLayouts/slideLayout1.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hyperlink" Target="mailto:alessandro.lue@polimi.it" TargetMode="External"/></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g"/><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1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5.png"/><Relationship Id="rId1" Type="http://schemas.openxmlformats.org/officeDocument/2006/relationships/slideLayout" Target="../slideLayouts/slideLayout2.xml"/><Relationship Id="rId6" Type="http://schemas.openxmlformats.org/officeDocument/2006/relationships/image" Target="../media/image12.png"/><Relationship Id="rId5" Type="http://schemas.openxmlformats.org/officeDocument/2006/relationships/hyperlink" Target="https://urdataproject.com/" TargetMode="External"/><Relationship Id="rId4" Type="http://schemas.openxmlformats.org/officeDocument/2006/relationships/hyperlink" Target="https://www.poliedra.polimi.it/en/ssd-smart-sustainable-districts/" TargetMode="External"/></Relationships>
</file>

<file path=ppt/slides/_rels/slide20.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hyperlink" Target="mailto:alessandro.lue@polimi.it" TargetMode="External"/><Relationship Id="rId7" Type="http://schemas.openxmlformats.org/officeDocument/2006/relationships/image" Target="../media/image5.png"/><Relationship Id="rId2" Type="http://schemas.openxmlformats.org/officeDocument/2006/relationships/image" Target="../media/image22.jpeg"/><Relationship Id="rId1" Type="http://schemas.openxmlformats.org/officeDocument/2006/relationships/slideLayout" Target="../slideLayouts/slideLayout1.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hyperlink" Target="http://www.poliedra.polimi.it/en/ssd-smart-sustainable-districts"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magine 5">
            <a:extLst>
              <a:ext uri="{FF2B5EF4-FFF2-40B4-BE49-F238E27FC236}">
                <a16:creationId xmlns:a16="http://schemas.microsoft.com/office/drawing/2014/main" id="{3378C295-4D27-4B74-9356-656D624A6F7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765584" y="327514"/>
            <a:ext cx="8498732" cy="5343960"/>
          </a:xfrm>
          <a:prstGeom prst="rect">
            <a:avLst/>
          </a:prstGeom>
        </p:spPr>
      </p:pic>
      <p:sp>
        <p:nvSpPr>
          <p:cNvPr id="2" name="Titolo 1"/>
          <p:cNvSpPr>
            <a:spLocks noGrp="1"/>
          </p:cNvSpPr>
          <p:nvPr>
            <p:ph type="ctrTitle"/>
          </p:nvPr>
        </p:nvSpPr>
        <p:spPr>
          <a:xfrm>
            <a:off x="254230" y="1797353"/>
            <a:ext cx="11521440" cy="1655762"/>
          </a:xfrm>
        </p:spPr>
        <p:txBody>
          <a:bodyPr>
            <a:noAutofit/>
          </a:bodyPr>
          <a:lstStyle/>
          <a:p>
            <a:r>
              <a:rPr lang="en-GB" sz="4000" b="1" dirty="0"/>
              <a:t>The Smart Sustainable Districts framework to improve mobility in cities: opportunities, tools and barriers</a:t>
            </a:r>
            <a:endParaRPr lang="it-IT" sz="4000" dirty="0"/>
          </a:p>
        </p:txBody>
      </p:sp>
      <p:pic>
        <p:nvPicPr>
          <p:cNvPr id="4" name="Immagin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28400" y="107622"/>
            <a:ext cx="1569387" cy="1569387"/>
          </a:xfrm>
          <a:prstGeom prst="rect">
            <a:avLst/>
          </a:prstGeom>
        </p:spPr>
      </p:pic>
      <p:sp>
        <p:nvSpPr>
          <p:cNvPr id="5" name="CasellaDiTesto 4">
            <a:extLst>
              <a:ext uri="{FF2B5EF4-FFF2-40B4-BE49-F238E27FC236}">
                <a16:creationId xmlns:a16="http://schemas.microsoft.com/office/drawing/2014/main" id="{21E24919-C2A5-4F4C-AB49-02ED8F695E98}"/>
              </a:ext>
            </a:extLst>
          </p:cNvPr>
          <p:cNvSpPr txBox="1"/>
          <p:nvPr/>
        </p:nvSpPr>
        <p:spPr>
          <a:xfrm>
            <a:off x="2803585" y="4864744"/>
            <a:ext cx="6323162" cy="1277273"/>
          </a:xfrm>
          <a:prstGeom prst="rect">
            <a:avLst/>
          </a:prstGeom>
          <a:noFill/>
        </p:spPr>
        <p:txBody>
          <a:bodyPr wrap="square" rtlCol="0">
            <a:spAutoFit/>
          </a:bodyPr>
          <a:lstStyle/>
          <a:p>
            <a:pPr algn="ctr">
              <a:spcAft>
                <a:spcPts val="600"/>
              </a:spcAft>
            </a:pPr>
            <a:r>
              <a:rPr lang="it-IT" b="1" dirty="0">
                <a:solidFill>
                  <a:srgbClr val="343433"/>
                </a:solidFill>
                <a:latin typeface="Calibri" panose="020F0502020204030204" pitchFamily="34" charset="0"/>
                <a:cs typeface="Calibri" panose="020F0502020204030204" pitchFamily="34" charset="0"/>
              </a:rPr>
              <a:t>Alberto Colorni, Pierluigi Coppola, </a:t>
            </a:r>
            <a:r>
              <a:rPr lang="it-IT" b="1" u="sng" dirty="0">
                <a:solidFill>
                  <a:srgbClr val="343433"/>
                </a:solidFill>
                <a:latin typeface="Calibri" panose="020F0502020204030204" pitchFamily="34" charset="0"/>
                <a:cs typeface="Calibri" panose="020F0502020204030204" pitchFamily="34" charset="0"/>
              </a:rPr>
              <a:t>Alessandro Luè</a:t>
            </a:r>
            <a:r>
              <a:rPr lang="it-IT" b="1" dirty="0">
                <a:solidFill>
                  <a:srgbClr val="343433"/>
                </a:solidFill>
                <a:latin typeface="Calibri" panose="020F0502020204030204" pitchFamily="34" charset="0"/>
                <a:cs typeface="Calibri" panose="020F0502020204030204" pitchFamily="34" charset="0"/>
              </a:rPr>
              <a:t>,</a:t>
            </a:r>
            <a:br>
              <a:rPr lang="it-IT" b="1" dirty="0">
                <a:solidFill>
                  <a:srgbClr val="343433"/>
                </a:solidFill>
                <a:latin typeface="Calibri" panose="020F0502020204030204" pitchFamily="34" charset="0"/>
                <a:cs typeface="Calibri" panose="020F0502020204030204" pitchFamily="34" charset="0"/>
              </a:rPr>
            </a:br>
            <a:r>
              <a:rPr lang="it-IT" b="1" dirty="0">
                <a:solidFill>
                  <a:srgbClr val="343433"/>
                </a:solidFill>
                <a:latin typeface="Calibri" panose="020F0502020204030204" pitchFamily="34" charset="0"/>
                <a:cs typeface="Calibri" panose="020F0502020204030204" pitchFamily="34" charset="0"/>
              </a:rPr>
              <a:t>Valerio Mazzeschi, Valerio Paruscio, Arianna Seghezzi,</a:t>
            </a:r>
            <a:br>
              <a:rPr lang="it-IT" b="1" dirty="0">
                <a:solidFill>
                  <a:srgbClr val="343433"/>
                </a:solidFill>
                <a:latin typeface="Calibri" panose="020F0502020204030204" pitchFamily="34" charset="0"/>
                <a:cs typeface="Calibri" panose="020F0502020204030204" pitchFamily="34" charset="0"/>
              </a:rPr>
            </a:br>
            <a:r>
              <a:rPr lang="it-IT" b="1" dirty="0">
                <a:solidFill>
                  <a:srgbClr val="343433"/>
                </a:solidFill>
                <a:latin typeface="Calibri" panose="020F0502020204030204" pitchFamily="34" charset="0"/>
                <a:cs typeface="Calibri" panose="020F0502020204030204" pitchFamily="34" charset="0"/>
              </a:rPr>
              <a:t>Jelena Stanković, Luca Studer, Mara Tanelli, Angela Tumino</a:t>
            </a:r>
          </a:p>
          <a:p>
            <a:pPr algn="ctr"/>
            <a:r>
              <a:rPr lang="it-IT" i="1" dirty="0">
                <a:solidFill>
                  <a:srgbClr val="343433"/>
                </a:solidFill>
                <a:latin typeface="Calibri" panose="020F0502020204030204" pitchFamily="34" charset="0"/>
                <a:cs typeface="Calibri" panose="020F0502020204030204" pitchFamily="34" charset="0"/>
                <a:hlinkClick r:id="rId4"/>
              </a:rPr>
              <a:t>alessandro.lue@polimi.it</a:t>
            </a:r>
            <a:r>
              <a:rPr lang="it-IT" i="1" dirty="0">
                <a:solidFill>
                  <a:srgbClr val="343433"/>
                </a:solidFill>
                <a:latin typeface="Calibri" panose="020F0502020204030204" pitchFamily="34" charset="0"/>
                <a:cs typeface="Calibri" panose="020F0502020204030204" pitchFamily="34" charset="0"/>
              </a:rPr>
              <a:t> </a:t>
            </a:r>
            <a:endParaRPr lang="en-GB" i="1" dirty="0">
              <a:solidFill>
                <a:srgbClr val="343433"/>
              </a:solidFill>
              <a:latin typeface="Calibri" panose="020F0502020204030204" pitchFamily="34" charset="0"/>
              <a:cs typeface="Calibri" panose="020F0502020204030204" pitchFamily="34" charset="0"/>
            </a:endParaRPr>
          </a:p>
        </p:txBody>
      </p:sp>
      <p:sp>
        <p:nvSpPr>
          <p:cNvPr id="9" name="Rettangolo 8"/>
          <p:cNvSpPr/>
          <p:nvPr/>
        </p:nvSpPr>
        <p:spPr>
          <a:xfrm>
            <a:off x="301805" y="6195878"/>
            <a:ext cx="11326721" cy="584775"/>
          </a:xfrm>
          <a:prstGeom prst="rect">
            <a:avLst/>
          </a:prstGeom>
        </p:spPr>
        <p:txBody>
          <a:bodyPr wrap="square">
            <a:spAutoFit/>
          </a:bodyPr>
          <a:lstStyle/>
          <a:p>
            <a:pPr algn="ctr"/>
            <a:r>
              <a:rPr lang="en-US" sz="1600" i="1" dirty="0"/>
              <a:t>51st European Transport Conference</a:t>
            </a:r>
            <a:br>
              <a:rPr lang="en-US" sz="1600" i="1" dirty="0"/>
            </a:br>
            <a:r>
              <a:rPr lang="en-US" sz="1600" i="1" dirty="0"/>
              <a:t>6-8 September 2023 | </a:t>
            </a:r>
            <a:r>
              <a:rPr lang="en-US" sz="1600" i="1" dirty="0" err="1"/>
              <a:t>Politecnico</a:t>
            </a:r>
            <a:r>
              <a:rPr lang="en-US" sz="1600" i="1" dirty="0"/>
              <a:t> di Milano | Italy</a:t>
            </a:r>
            <a:endParaRPr lang="it-IT" sz="1600" i="1" dirty="0"/>
          </a:p>
        </p:txBody>
      </p:sp>
      <p:pic>
        <p:nvPicPr>
          <p:cNvPr id="10" name="Immagine 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74404" y="264854"/>
            <a:ext cx="1653994" cy="1215586"/>
          </a:xfrm>
          <a:prstGeom prst="rect">
            <a:avLst/>
          </a:prstGeom>
        </p:spPr>
      </p:pic>
      <p:pic>
        <p:nvPicPr>
          <p:cNvPr id="3" name="Immagine 2"/>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0771332" y="304191"/>
            <a:ext cx="1176248" cy="1176248"/>
          </a:xfrm>
          <a:prstGeom prst="rect">
            <a:avLst/>
          </a:prstGeom>
        </p:spPr>
      </p:pic>
    </p:spTree>
    <p:extLst>
      <p:ext uri="{BB962C8B-B14F-4D97-AF65-F5344CB8AC3E}">
        <p14:creationId xmlns:p14="http://schemas.microsoft.com/office/powerpoint/2010/main" val="72927636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olo 2"/>
          <p:cNvSpPr>
            <a:spLocks noGrp="1"/>
          </p:cNvSpPr>
          <p:nvPr>
            <p:ph type="title"/>
          </p:nvPr>
        </p:nvSpPr>
        <p:spPr>
          <a:xfrm>
            <a:off x="1071236" y="157939"/>
            <a:ext cx="10515600" cy="662781"/>
          </a:xfrm>
        </p:spPr>
        <p:txBody>
          <a:bodyPr/>
          <a:lstStyle/>
          <a:p>
            <a:pPr algn="ctr"/>
            <a:r>
              <a:rPr lang="en-GB" sz="2800" b="1" dirty="0"/>
              <a:t>Mobility Management Actions</a:t>
            </a:r>
          </a:p>
        </p:txBody>
      </p:sp>
      <p:sp>
        <p:nvSpPr>
          <p:cNvPr id="4" name="Segnaposto numero diapositiva 3"/>
          <p:cNvSpPr>
            <a:spLocks noGrp="1"/>
          </p:cNvSpPr>
          <p:nvPr>
            <p:ph type="sldNum" sz="quarter" idx="12"/>
          </p:nvPr>
        </p:nvSpPr>
        <p:spPr/>
        <p:txBody>
          <a:bodyPr/>
          <a:lstStyle/>
          <a:p>
            <a:fld id="{68C0253A-F152-4F52-8C12-AC4B298558F2}" type="slidenum">
              <a:rPr lang="it-IT" smtClean="0"/>
              <a:pPr/>
              <a:t>10</a:t>
            </a:fld>
            <a:endParaRPr lang="it-IT" dirty="0"/>
          </a:p>
        </p:txBody>
      </p:sp>
      <p:graphicFrame>
        <p:nvGraphicFramePr>
          <p:cNvPr id="2" name="Diagramma 1">
            <a:extLst>
              <a:ext uri="{FF2B5EF4-FFF2-40B4-BE49-F238E27FC236}">
                <a16:creationId xmlns:a16="http://schemas.microsoft.com/office/drawing/2014/main" id="{EB3B7BE5-DF53-7999-08A4-75B5AC855AF0}"/>
              </a:ext>
            </a:extLst>
          </p:cNvPr>
          <p:cNvGraphicFramePr/>
          <p:nvPr>
            <p:extLst>
              <p:ext uri="{D42A27DB-BD31-4B8C-83A1-F6EECF244321}">
                <p14:modId xmlns:p14="http://schemas.microsoft.com/office/powerpoint/2010/main" val="276258892"/>
              </p:ext>
            </p:extLst>
          </p:nvPr>
        </p:nvGraphicFramePr>
        <p:xfrm>
          <a:off x="633883" y="919753"/>
          <a:ext cx="11169096" cy="541866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CasellaDiTesto 4">
            <a:extLst>
              <a:ext uri="{FF2B5EF4-FFF2-40B4-BE49-F238E27FC236}">
                <a16:creationId xmlns:a16="http://schemas.microsoft.com/office/drawing/2014/main" id="{9E1DF483-9E2E-3A5F-E684-A76BDB8756D2}"/>
              </a:ext>
            </a:extLst>
          </p:cNvPr>
          <p:cNvSpPr txBox="1"/>
          <p:nvPr/>
        </p:nvSpPr>
        <p:spPr>
          <a:xfrm>
            <a:off x="4939800" y="1582699"/>
            <a:ext cx="2672919" cy="4185761"/>
          </a:xfrm>
          <a:prstGeom prst="rect">
            <a:avLst/>
          </a:prstGeom>
          <a:noFill/>
        </p:spPr>
        <p:txBody>
          <a:bodyPr wrap="square" rtlCol="0">
            <a:spAutoFit/>
          </a:bodyPr>
          <a:lstStyle/>
          <a:p>
            <a:r>
              <a:rPr lang="en-US" sz="1400" dirty="0">
                <a:solidFill>
                  <a:schemeClr val="bg1"/>
                </a:solidFill>
              </a:rPr>
              <a:t>Conventions with LPT, sharing companies</a:t>
            </a:r>
          </a:p>
          <a:p>
            <a:endParaRPr lang="en-US" sz="1400" dirty="0">
              <a:solidFill>
                <a:schemeClr val="bg1"/>
              </a:solidFill>
            </a:endParaRPr>
          </a:p>
          <a:p>
            <a:r>
              <a:rPr lang="en-US" sz="1400" dirty="0">
                <a:solidFill>
                  <a:schemeClr val="bg1"/>
                </a:solidFill>
              </a:rPr>
              <a:t>Promotion of car pooling</a:t>
            </a:r>
          </a:p>
          <a:p>
            <a:r>
              <a:rPr lang="en-US" sz="1400" dirty="0" err="1">
                <a:solidFill>
                  <a:schemeClr val="bg1"/>
                </a:solidFill>
              </a:rPr>
              <a:t>Organisation</a:t>
            </a:r>
            <a:r>
              <a:rPr lang="en-US" sz="1400" dirty="0">
                <a:solidFill>
                  <a:schemeClr val="bg1"/>
                </a:solidFill>
              </a:rPr>
              <a:t> of collective shuttles</a:t>
            </a:r>
          </a:p>
          <a:p>
            <a:endParaRPr lang="en-US" sz="1400" dirty="0">
              <a:solidFill>
                <a:schemeClr val="bg1"/>
              </a:solidFill>
            </a:endParaRPr>
          </a:p>
          <a:p>
            <a:r>
              <a:rPr lang="en-US" sz="1400" dirty="0">
                <a:solidFill>
                  <a:schemeClr val="bg1"/>
                </a:solidFill>
              </a:rPr>
              <a:t>Discounts on the purchase of less polluting vehicles</a:t>
            </a:r>
          </a:p>
          <a:p>
            <a:endParaRPr lang="en-US" sz="1400" dirty="0">
              <a:solidFill>
                <a:schemeClr val="bg1"/>
              </a:solidFill>
            </a:endParaRPr>
          </a:p>
          <a:p>
            <a:r>
              <a:rPr lang="en-US" sz="1400" dirty="0">
                <a:solidFill>
                  <a:schemeClr val="bg1"/>
                </a:solidFill>
              </a:rPr>
              <a:t>Limitation of the number of available car spaces</a:t>
            </a:r>
          </a:p>
          <a:p>
            <a:endParaRPr lang="en-US" sz="1400" dirty="0">
              <a:solidFill>
                <a:schemeClr val="bg1"/>
              </a:solidFill>
            </a:endParaRPr>
          </a:p>
          <a:p>
            <a:r>
              <a:rPr lang="en-US" sz="1400" dirty="0">
                <a:solidFill>
                  <a:schemeClr val="bg1"/>
                </a:solidFill>
              </a:rPr>
              <a:t>Definition of bonus policies</a:t>
            </a:r>
          </a:p>
          <a:p>
            <a:endParaRPr lang="en-US" sz="1400" dirty="0">
              <a:solidFill>
                <a:schemeClr val="bg1"/>
              </a:solidFill>
            </a:endParaRPr>
          </a:p>
          <a:p>
            <a:r>
              <a:rPr lang="en-US" sz="1400" dirty="0">
                <a:solidFill>
                  <a:schemeClr val="bg1"/>
                </a:solidFill>
              </a:rPr>
              <a:t>Modulation of entry/exit times</a:t>
            </a:r>
          </a:p>
          <a:p>
            <a:endParaRPr lang="en-US" sz="1400" dirty="0">
              <a:solidFill>
                <a:schemeClr val="bg1"/>
              </a:solidFill>
            </a:endParaRPr>
          </a:p>
          <a:p>
            <a:r>
              <a:rPr lang="en-US" sz="1400" dirty="0">
                <a:solidFill>
                  <a:schemeClr val="bg1"/>
                </a:solidFill>
              </a:rPr>
              <a:t>Smart Working</a:t>
            </a:r>
          </a:p>
          <a:p>
            <a:endParaRPr lang="en-US" sz="1400" dirty="0">
              <a:solidFill>
                <a:schemeClr val="bg1"/>
              </a:solidFill>
            </a:endParaRPr>
          </a:p>
          <a:p>
            <a:r>
              <a:rPr lang="en-US" sz="1400" dirty="0" err="1">
                <a:solidFill>
                  <a:schemeClr val="bg1"/>
                </a:solidFill>
              </a:rPr>
              <a:t>Pedibus</a:t>
            </a:r>
            <a:endParaRPr lang="it-IT" sz="1400" dirty="0">
              <a:solidFill>
                <a:schemeClr val="bg1"/>
              </a:solidFill>
            </a:endParaRPr>
          </a:p>
        </p:txBody>
      </p:sp>
      <p:sp>
        <p:nvSpPr>
          <p:cNvPr id="6" name="CasellaDiTesto 5">
            <a:extLst>
              <a:ext uri="{FF2B5EF4-FFF2-40B4-BE49-F238E27FC236}">
                <a16:creationId xmlns:a16="http://schemas.microsoft.com/office/drawing/2014/main" id="{EAB86CCB-5430-BD1A-96E4-7F3F37CC5DD7}"/>
              </a:ext>
            </a:extLst>
          </p:cNvPr>
          <p:cNvSpPr txBox="1"/>
          <p:nvPr/>
        </p:nvSpPr>
        <p:spPr>
          <a:xfrm>
            <a:off x="1130909" y="1547190"/>
            <a:ext cx="2642588" cy="3970318"/>
          </a:xfrm>
          <a:prstGeom prst="rect">
            <a:avLst/>
          </a:prstGeom>
          <a:noFill/>
        </p:spPr>
        <p:txBody>
          <a:bodyPr wrap="square" rtlCol="0">
            <a:spAutoFit/>
          </a:bodyPr>
          <a:lstStyle/>
          <a:p>
            <a:r>
              <a:rPr lang="en-US" sz="1400" dirty="0">
                <a:solidFill>
                  <a:schemeClr val="bg1"/>
                </a:solidFill>
              </a:rPr>
              <a:t>Reduce the use of polluting vehicles</a:t>
            </a:r>
          </a:p>
          <a:p>
            <a:endParaRPr lang="en-US" sz="1400" dirty="0">
              <a:solidFill>
                <a:schemeClr val="bg1"/>
              </a:solidFill>
            </a:endParaRPr>
          </a:p>
          <a:p>
            <a:r>
              <a:rPr lang="en-US" sz="1400" dirty="0">
                <a:solidFill>
                  <a:schemeClr val="bg1"/>
                </a:solidFill>
              </a:rPr>
              <a:t> Improve the quality of systematic travel</a:t>
            </a:r>
          </a:p>
          <a:p>
            <a:endParaRPr lang="en-US" sz="1400" dirty="0">
              <a:solidFill>
                <a:schemeClr val="bg1"/>
              </a:solidFill>
            </a:endParaRPr>
          </a:p>
          <a:p>
            <a:endParaRPr lang="en-US" sz="1400" dirty="0">
              <a:solidFill>
                <a:schemeClr val="bg1"/>
              </a:solidFill>
            </a:endParaRPr>
          </a:p>
          <a:p>
            <a:r>
              <a:rPr lang="en-US" sz="1400" dirty="0">
                <a:solidFill>
                  <a:schemeClr val="bg1"/>
                </a:solidFill>
              </a:rPr>
              <a:t>Define actions on working hours to reduce peak phenomena on collective transport</a:t>
            </a:r>
          </a:p>
          <a:p>
            <a:endParaRPr lang="en-US" sz="1400" dirty="0">
              <a:solidFill>
                <a:schemeClr val="bg1"/>
              </a:solidFill>
            </a:endParaRPr>
          </a:p>
          <a:p>
            <a:r>
              <a:rPr lang="en-US" sz="1400" dirty="0">
                <a:solidFill>
                  <a:schemeClr val="bg1"/>
                </a:solidFill>
              </a:rPr>
              <a:t>Create facilities and infrastructures that facilitate the use of sustainable means of transport such as electric </a:t>
            </a:r>
          </a:p>
          <a:p>
            <a:r>
              <a:rPr lang="en-US" sz="1400" dirty="0">
                <a:solidFill>
                  <a:schemeClr val="bg1"/>
                </a:solidFill>
              </a:rPr>
              <a:t>recharging stations, bicycle facilities (bicycle racks, bicycle repair spaces, showers).</a:t>
            </a:r>
            <a:endParaRPr lang="it-IT" sz="1400" dirty="0">
              <a:solidFill>
                <a:schemeClr val="bg1"/>
              </a:solidFill>
            </a:endParaRPr>
          </a:p>
        </p:txBody>
      </p:sp>
      <p:sp>
        <p:nvSpPr>
          <p:cNvPr id="7" name="CasellaDiTesto 6">
            <a:extLst>
              <a:ext uri="{FF2B5EF4-FFF2-40B4-BE49-F238E27FC236}">
                <a16:creationId xmlns:a16="http://schemas.microsoft.com/office/drawing/2014/main" id="{D407233D-B665-E083-46FC-8AB337812A60}"/>
              </a:ext>
            </a:extLst>
          </p:cNvPr>
          <p:cNvSpPr txBox="1"/>
          <p:nvPr/>
        </p:nvSpPr>
        <p:spPr>
          <a:xfrm>
            <a:off x="8779022" y="1662606"/>
            <a:ext cx="2642218" cy="4031873"/>
          </a:xfrm>
          <a:prstGeom prst="rect">
            <a:avLst/>
          </a:prstGeom>
          <a:noFill/>
        </p:spPr>
        <p:txBody>
          <a:bodyPr wrap="square" rtlCol="0">
            <a:spAutoFit/>
          </a:bodyPr>
          <a:lstStyle/>
          <a:p>
            <a:r>
              <a:rPr lang="it-IT" sz="2300" dirty="0">
                <a:solidFill>
                  <a:schemeClr val="bg1"/>
                </a:solidFill>
              </a:rPr>
              <a:t>Home-work travel plan</a:t>
            </a:r>
            <a:br>
              <a:rPr lang="it-IT" sz="2300" dirty="0">
                <a:solidFill>
                  <a:schemeClr val="bg1"/>
                </a:solidFill>
              </a:rPr>
            </a:br>
            <a:r>
              <a:rPr lang="it-IT" sz="2000" i="1" dirty="0">
                <a:solidFill>
                  <a:schemeClr val="accent5">
                    <a:lumMod val="20000"/>
                    <a:lumOff val="80000"/>
                  </a:schemeClr>
                </a:solidFill>
              </a:rPr>
              <a:t>(Politecnico di Milano)</a:t>
            </a:r>
          </a:p>
          <a:p>
            <a:endParaRPr lang="it-IT" sz="2300" dirty="0">
              <a:solidFill>
                <a:schemeClr val="bg1"/>
              </a:solidFill>
            </a:endParaRPr>
          </a:p>
          <a:p>
            <a:r>
              <a:rPr lang="it-IT" sz="2300" dirty="0">
                <a:solidFill>
                  <a:schemeClr val="bg1"/>
                </a:solidFill>
              </a:rPr>
              <a:t>Mobility4Mi</a:t>
            </a:r>
            <a:br>
              <a:rPr lang="it-IT" sz="2300" dirty="0">
                <a:solidFill>
                  <a:schemeClr val="bg1"/>
                </a:solidFill>
              </a:rPr>
            </a:br>
            <a:r>
              <a:rPr lang="it-IT" sz="2000" i="1" dirty="0">
                <a:solidFill>
                  <a:schemeClr val="accent5">
                    <a:lumMod val="20000"/>
                    <a:lumOff val="80000"/>
                  </a:schemeClr>
                </a:solidFill>
              </a:rPr>
              <a:t>(AMAT-Milan </a:t>
            </a:r>
            <a:r>
              <a:rPr lang="it-IT" sz="2000" i="1" dirty="0" err="1">
                <a:solidFill>
                  <a:schemeClr val="accent5">
                    <a:lumMod val="20000"/>
                    <a:lumOff val="80000"/>
                  </a:schemeClr>
                </a:solidFill>
              </a:rPr>
              <a:t>Municipality</a:t>
            </a:r>
            <a:r>
              <a:rPr lang="it-IT" sz="2000" i="1" dirty="0">
                <a:solidFill>
                  <a:schemeClr val="accent5">
                    <a:lumMod val="20000"/>
                    <a:lumOff val="80000"/>
                  </a:schemeClr>
                </a:solidFill>
              </a:rPr>
              <a:t>)</a:t>
            </a:r>
          </a:p>
          <a:p>
            <a:endParaRPr lang="it-IT" sz="2300" dirty="0">
              <a:solidFill>
                <a:schemeClr val="bg1"/>
              </a:solidFill>
            </a:endParaRPr>
          </a:p>
          <a:p>
            <a:r>
              <a:rPr lang="it-IT" sz="2300" dirty="0" err="1">
                <a:solidFill>
                  <a:schemeClr val="bg1"/>
                </a:solidFill>
              </a:rPr>
              <a:t>Merezzate</a:t>
            </a:r>
            <a:r>
              <a:rPr lang="it-IT" sz="2300" dirty="0">
                <a:solidFill>
                  <a:schemeClr val="bg1"/>
                </a:solidFill>
              </a:rPr>
              <a:t>+ </a:t>
            </a:r>
            <a:r>
              <a:rPr lang="it-IT" sz="2300" dirty="0" err="1">
                <a:solidFill>
                  <a:schemeClr val="bg1"/>
                </a:solidFill>
              </a:rPr>
              <a:t>project</a:t>
            </a:r>
            <a:r>
              <a:rPr lang="it-IT" sz="2300" dirty="0">
                <a:solidFill>
                  <a:schemeClr val="bg1"/>
                </a:solidFill>
              </a:rPr>
              <a:t> </a:t>
            </a:r>
            <a:r>
              <a:rPr lang="it-IT" sz="2000" i="1" dirty="0">
                <a:solidFill>
                  <a:schemeClr val="accent5">
                    <a:lumMod val="20000"/>
                    <a:lumOff val="80000"/>
                  </a:schemeClr>
                </a:solidFill>
              </a:rPr>
              <a:t>(Poliedra-Politecnico di Milano)</a:t>
            </a:r>
          </a:p>
          <a:p>
            <a:endParaRPr lang="it-IT" dirty="0">
              <a:solidFill>
                <a:schemeClr val="bg1"/>
              </a:solidFill>
            </a:endParaRPr>
          </a:p>
        </p:txBody>
      </p:sp>
    </p:spTree>
    <p:extLst>
      <p:ext uri="{BB962C8B-B14F-4D97-AF65-F5344CB8AC3E}">
        <p14:creationId xmlns:p14="http://schemas.microsoft.com/office/powerpoint/2010/main" val="392385006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Diagramma 8"/>
          <p:cNvGraphicFramePr/>
          <p:nvPr>
            <p:extLst>
              <p:ext uri="{D42A27DB-BD31-4B8C-83A1-F6EECF244321}">
                <p14:modId xmlns:p14="http://schemas.microsoft.com/office/powerpoint/2010/main" val="316902361"/>
              </p:ext>
            </p:extLst>
          </p:nvPr>
        </p:nvGraphicFramePr>
        <p:xfrm>
          <a:off x="300853" y="985996"/>
          <a:ext cx="11444303" cy="541866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 name="CasellaDiTesto 1"/>
          <p:cNvSpPr txBox="1"/>
          <p:nvPr/>
        </p:nvSpPr>
        <p:spPr>
          <a:xfrm>
            <a:off x="4749554" y="1595773"/>
            <a:ext cx="2636667" cy="3693319"/>
          </a:xfrm>
          <a:prstGeom prst="rect">
            <a:avLst/>
          </a:prstGeom>
          <a:noFill/>
        </p:spPr>
        <p:txBody>
          <a:bodyPr wrap="square" rtlCol="0">
            <a:spAutoFit/>
          </a:bodyPr>
          <a:lstStyle/>
          <a:p>
            <a:r>
              <a:rPr lang="it-IT" sz="2000" dirty="0">
                <a:solidFill>
                  <a:schemeClr val="bg1"/>
                </a:solidFill>
              </a:rPr>
              <a:t>Community </a:t>
            </a:r>
            <a:r>
              <a:rPr lang="en-US" sz="2000" dirty="0">
                <a:solidFill>
                  <a:schemeClr val="bg1"/>
                </a:solidFill>
              </a:rPr>
              <a:t>car-sharing</a:t>
            </a:r>
          </a:p>
          <a:p>
            <a:endParaRPr lang="it-IT" sz="2000" dirty="0">
              <a:solidFill>
                <a:schemeClr val="bg1"/>
              </a:solidFill>
            </a:endParaRPr>
          </a:p>
          <a:p>
            <a:r>
              <a:rPr lang="it-IT" sz="2000" dirty="0" err="1">
                <a:solidFill>
                  <a:schemeClr val="bg1"/>
                </a:solidFill>
              </a:rPr>
              <a:t>Hub</a:t>
            </a:r>
            <a:r>
              <a:rPr lang="it-IT" sz="2000" dirty="0">
                <a:solidFill>
                  <a:schemeClr val="bg1"/>
                </a:solidFill>
              </a:rPr>
              <a:t> </a:t>
            </a:r>
            <a:r>
              <a:rPr lang="it-IT" sz="2000" dirty="0" err="1">
                <a:solidFill>
                  <a:schemeClr val="bg1"/>
                </a:solidFill>
              </a:rPr>
              <a:t>stations</a:t>
            </a:r>
            <a:endParaRPr lang="it-IT" sz="2000" dirty="0">
              <a:solidFill>
                <a:schemeClr val="bg1"/>
              </a:solidFill>
            </a:endParaRPr>
          </a:p>
          <a:p>
            <a:endParaRPr lang="it-IT" sz="2000" dirty="0">
              <a:solidFill>
                <a:schemeClr val="bg1"/>
              </a:solidFill>
            </a:endParaRPr>
          </a:p>
          <a:p>
            <a:r>
              <a:rPr lang="it-IT" sz="2000" dirty="0">
                <a:solidFill>
                  <a:schemeClr val="bg1"/>
                </a:solidFill>
              </a:rPr>
              <a:t>Promotion of </a:t>
            </a:r>
            <a:r>
              <a:rPr lang="it-IT" sz="2000" dirty="0" err="1">
                <a:solidFill>
                  <a:schemeClr val="bg1"/>
                </a:solidFill>
              </a:rPr>
              <a:t>active</a:t>
            </a:r>
            <a:r>
              <a:rPr lang="it-IT" sz="2000" dirty="0">
                <a:solidFill>
                  <a:schemeClr val="bg1"/>
                </a:solidFill>
              </a:rPr>
              <a:t> </a:t>
            </a:r>
            <a:r>
              <a:rPr lang="it-IT" sz="2000" dirty="0" err="1">
                <a:solidFill>
                  <a:schemeClr val="bg1"/>
                </a:solidFill>
              </a:rPr>
              <a:t>mobility</a:t>
            </a:r>
            <a:endParaRPr lang="it-IT" sz="2000" dirty="0">
              <a:solidFill>
                <a:schemeClr val="bg1"/>
              </a:solidFill>
            </a:endParaRPr>
          </a:p>
          <a:p>
            <a:endParaRPr lang="it-IT" sz="2000" dirty="0">
              <a:solidFill>
                <a:schemeClr val="bg1"/>
              </a:solidFill>
            </a:endParaRPr>
          </a:p>
          <a:p>
            <a:r>
              <a:rPr lang="en-US" sz="2000" dirty="0">
                <a:solidFill>
                  <a:schemeClr val="bg1"/>
                </a:solidFill>
              </a:rPr>
              <a:t>Charging</a:t>
            </a:r>
            <a:r>
              <a:rPr lang="it-IT" sz="2000" dirty="0">
                <a:solidFill>
                  <a:schemeClr val="bg1"/>
                </a:solidFill>
              </a:rPr>
              <a:t> </a:t>
            </a:r>
            <a:r>
              <a:rPr lang="en-US" sz="2000" dirty="0">
                <a:solidFill>
                  <a:schemeClr val="bg1"/>
                </a:solidFill>
              </a:rPr>
              <a:t>stations</a:t>
            </a:r>
          </a:p>
          <a:p>
            <a:endParaRPr lang="en-US" sz="2000" dirty="0">
              <a:solidFill>
                <a:schemeClr val="bg1"/>
              </a:solidFill>
            </a:endParaRPr>
          </a:p>
          <a:p>
            <a:r>
              <a:rPr lang="en-US" sz="2000" dirty="0" err="1">
                <a:solidFill>
                  <a:schemeClr val="bg1"/>
                </a:solidFill>
              </a:rPr>
              <a:t>MaaS</a:t>
            </a:r>
            <a:r>
              <a:rPr lang="en-US" sz="2000" dirty="0">
                <a:solidFill>
                  <a:schemeClr val="bg1"/>
                </a:solidFill>
              </a:rPr>
              <a:t> policies and integrator systems</a:t>
            </a:r>
          </a:p>
          <a:p>
            <a:endParaRPr lang="it-IT" sz="1400" dirty="0">
              <a:solidFill>
                <a:schemeClr val="bg1"/>
              </a:solidFill>
            </a:endParaRPr>
          </a:p>
        </p:txBody>
      </p:sp>
      <p:sp>
        <p:nvSpPr>
          <p:cNvPr id="3" name="CasellaDiTesto 2"/>
          <p:cNvSpPr txBox="1"/>
          <p:nvPr/>
        </p:nvSpPr>
        <p:spPr>
          <a:xfrm>
            <a:off x="940538" y="1544796"/>
            <a:ext cx="2974513" cy="3477875"/>
          </a:xfrm>
          <a:prstGeom prst="rect">
            <a:avLst/>
          </a:prstGeom>
          <a:noFill/>
        </p:spPr>
        <p:txBody>
          <a:bodyPr wrap="square" rtlCol="0">
            <a:spAutoFit/>
          </a:bodyPr>
          <a:lstStyle/>
          <a:p>
            <a:r>
              <a:rPr lang="en-US" sz="2000" dirty="0">
                <a:solidFill>
                  <a:schemeClr val="bg1"/>
                </a:solidFill>
              </a:rPr>
              <a:t>Providing alternative and integrated mobility services to the private car</a:t>
            </a:r>
          </a:p>
          <a:p>
            <a:endParaRPr lang="en-US" sz="2000" dirty="0">
              <a:solidFill>
                <a:schemeClr val="bg1"/>
              </a:solidFill>
            </a:endParaRPr>
          </a:p>
          <a:p>
            <a:r>
              <a:rPr lang="en-US" sz="2000" dirty="0">
                <a:solidFill>
                  <a:schemeClr val="bg1"/>
                </a:solidFill>
              </a:rPr>
              <a:t>Exploit the opportunities of new technologies to improve mobility services</a:t>
            </a:r>
          </a:p>
          <a:p>
            <a:endParaRPr lang="en-US" sz="2000" dirty="0">
              <a:solidFill>
                <a:schemeClr val="bg1"/>
              </a:solidFill>
            </a:endParaRPr>
          </a:p>
          <a:p>
            <a:r>
              <a:rPr lang="en-US" sz="2000" dirty="0">
                <a:solidFill>
                  <a:schemeClr val="bg1"/>
                </a:solidFill>
              </a:rPr>
              <a:t>Developing </a:t>
            </a:r>
            <a:r>
              <a:rPr lang="en-US" sz="2000" dirty="0" err="1">
                <a:solidFill>
                  <a:schemeClr val="bg1"/>
                </a:solidFill>
              </a:rPr>
              <a:t>MaaS</a:t>
            </a:r>
            <a:br>
              <a:rPr lang="en-US" sz="2000" dirty="0">
                <a:solidFill>
                  <a:schemeClr val="bg1"/>
                </a:solidFill>
              </a:rPr>
            </a:br>
            <a:r>
              <a:rPr lang="en-US" sz="2000" dirty="0">
                <a:solidFill>
                  <a:schemeClr val="bg1"/>
                </a:solidFill>
              </a:rPr>
              <a:t>(Mobility as a Service) systems</a:t>
            </a:r>
            <a:endParaRPr lang="it-IT" sz="2000" dirty="0">
              <a:solidFill>
                <a:schemeClr val="bg1"/>
              </a:solidFill>
            </a:endParaRPr>
          </a:p>
        </p:txBody>
      </p:sp>
      <p:sp>
        <p:nvSpPr>
          <p:cNvPr id="6" name="CasellaDiTesto 5"/>
          <p:cNvSpPr txBox="1"/>
          <p:nvPr/>
        </p:nvSpPr>
        <p:spPr>
          <a:xfrm>
            <a:off x="8571389" y="1595773"/>
            <a:ext cx="2729885" cy="3477875"/>
          </a:xfrm>
          <a:prstGeom prst="rect">
            <a:avLst/>
          </a:prstGeom>
          <a:noFill/>
        </p:spPr>
        <p:txBody>
          <a:bodyPr wrap="square" rtlCol="0">
            <a:spAutoFit/>
          </a:bodyPr>
          <a:lstStyle/>
          <a:p>
            <a:r>
              <a:rPr lang="en-US" sz="2400" dirty="0">
                <a:solidFill>
                  <a:schemeClr val="bg1"/>
                </a:solidFill>
              </a:rPr>
              <a:t>Community Car Sharing</a:t>
            </a:r>
            <a:br>
              <a:rPr lang="en-US" sz="2400" dirty="0">
                <a:solidFill>
                  <a:schemeClr val="bg1"/>
                </a:solidFill>
              </a:rPr>
            </a:br>
            <a:r>
              <a:rPr lang="en-US" sz="2000" i="1" dirty="0">
                <a:solidFill>
                  <a:schemeClr val="accent5">
                    <a:lumMod val="20000"/>
                    <a:lumOff val="80000"/>
                  </a:schemeClr>
                </a:solidFill>
              </a:rPr>
              <a:t>(Poliedra and </a:t>
            </a:r>
            <a:r>
              <a:rPr lang="en-US" sz="2000" i="1" dirty="0" err="1">
                <a:solidFill>
                  <a:schemeClr val="accent5">
                    <a:lumMod val="20000"/>
                    <a:lumOff val="80000"/>
                  </a:schemeClr>
                </a:solidFill>
              </a:rPr>
              <a:t>Politecnico</a:t>
            </a:r>
            <a:r>
              <a:rPr lang="en-US" sz="2000" i="1" dirty="0">
                <a:solidFill>
                  <a:schemeClr val="accent5">
                    <a:lumMod val="20000"/>
                    <a:lumOff val="80000"/>
                  </a:schemeClr>
                </a:solidFill>
              </a:rPr>
              <a:t> di Milano, EIT Climate KIC)</a:t>
            </a:r>
            <a:endParaRPr lang="en-US" sz="2400" i="1" dirty="0">
              <a:solidFill>
                <a:schemeClr val="accent5">
                  <a:lumMod val="20000"/>
                  <a:lumOff val="80000"/>
                </a:schemeClr>
              </a:solidFill>
            </a:endParaRPr>
          </a:p>
          <a:p>
            <a:endParaRPr lang="en-US" sz="2400" dirty="0">
              <a:solidFill>
                <a:schemeClr val="bg1"/>
              </a:solidFill>
            </a:endParaRPr>
          </a:p>
          <a:p>
            <a:r>
              <a:rPr lang="en-US" sz="2400" dirty="0">
                <a:solidFill>
                  <a:schemeClr val="bg1"/>
                </a:solidFill>
              </a:rPr>
              <a:t>MAAS4ITALY in Milano</a:t>
            </a:r>
          </a:p>
          <a:p>
            <a:r>
              <a:rPr lang="en-US" sz="2000" i="1" dirty="0">
                <a:solidFill>
                  <a:schemeClr val="accent5">
                    <a:lumMod val="20000"/>
                    <a:lumOff val="80000"/>
                  </a:schemeClr>
                </a:solidFill>
              </a:rPr>
              <a:t>(</a:t>
            </a:r>
            <a:r>
              <a:rPr lang="en-US" sz="2000" i="1" dirty="0" err="1">
                <a:solidFill>
                  <a:schemeClr val="accent5">
                    <a:lumMod val="20000"/>
                    <a:lumOff val="80000"/>
                  </a:schemeClr>
                </a:solidFill>
              </a:rPr>
              <a:t>Comune</a:t>
            </a:r>
            <a:r>
              <a:rPr lang="en-US" sz="2000" i="1" dirty="0">
                <a:solidFill>
                  <a:schemeClr val="accent5">
                    <a:lumMod val="20000"/>
                    <a:lumOff val="80000"/>
                  </a:schemeClr>
                </a:solidFill>
              </a:rPr>
              <a:t> di Milano and AMAT)</a:t>
            </a:r>
            <a:endParaRPr lang="it-IT" sz="2000" i="1" dirty="0">
              <a:solidFill>
                <a:schemeClr val="accent5">
                  <a:lumMod val="20000"/>
                  <a:lumOff val="80000"/>
                </a:schemeClr>
              </a:solidFill>
            </a:endParaRPr>
          </a:p>
        </p:txBody>
      </p:sp>
      <p:sp>
        <p:nvSpPr>
          <p:cNvPr id="7" name="Titolo 6"/>
          <p:cNvSpPr>
            <a:spLocks noGrp="1"/>
          </p:cNvSpPr>
          <p:nvPr>
            <p:ph type="title"/>
          </p:nvPr>
        </p:nvSpPr>
        <p:spPr>
          <a:xfrm>
            <a:off x="1088821" y="142613"/>
            <a:ext cx="10515600" cy="662781"/>
          </a:xfrm>
        </p:spPr>
        <p:txBody>
          <a:bodyPr/>
          <a:lstStyle/>
          <a:p>
            <a:pPr algn="ctr"/>
            <a:r>
              <a:rPr lang="it-IT" dirty="0"/>
              <a:t>Innovative </a:t>
            </a:r>
            <a:r>
              <a:rPr lang="it-IT" dirty="0" err="1"/>
              <a:t>systems</a:t>
            </a:r>
            <a:r>
              <a:rPr lang="it-IT" dirty="0"/>
              <a:t> and </a:t>
            </a:r>
            <a:r>
              <a:rPr lang="it-IT" dirty="0" err="1"/>
              <a:t>sharing</a:t>
            </a:r>
            <a:r>
              <a:rPr lang="it-IT" dirty="0"/>
              <a:t> mobility</a:t>
            </a:r>
          </a:p>
        </p:txBody>
      </p:sp>
      <p:sp>
        <p:nvSpPr>
          <p:cNvPr id="4" name="Segnaposto numero diapositiva 3"/>
          <p:cNvSpPr>
            <a:spLocks noGrp="1"/>
          </p:cNvSpPr>
          <p:nvPr>
            <p:ph type="sldNum" sz="quarter" idx="12"/>
          </p:nvPr>
        </p:nvSpPr>
        <p:spPr/>
        <p:txBody>
          <a:bodyPr/>
          <a:lstStyle/>
          <a:p>
            <a:fld id="{68C0253A-F152-4F52-8C12-AC4B298558F2}" type="slidenum">
              <a:rPr lang="it-IT" smtClean="0"/>
              <a:pPr/>
              <a:t>11</a:t>
            </a:fld>
            <a:endParaRPr lang="it-IT" dirty="0"/>
          </a:p>
        </p:txBody>
      </p:sp>
      <p:sp>
        <p:nvSpPr>
          <p:cNvPr id="10" name="CasellaDiTesto 9"/>
          <p:cNvSpPr txBox="1"/>
          <p:nvPr/>
        </p:nvSpPr>
        <p:spPr>
          <a:xfrm>
            <a:off x="8571389" y="2699546"/>
            <a:ext cx="2942950" cy="738664"/>
          </a:xfrm>
          <a:prstGeom prst="rect">
            <a:avLst/>
          </a:prstGeom>
          <a:noFill/>
        </p:spPr>
        <p:txBody>
          <a:bodyPr wrap="square" rtlCol="0">
            <a:spAutoFit/>
          </a:bodyPr>
          <a:lstStyle/>
          <a:p>
            <a:r>
              <a:rPr lang="it-IT" dirty="0">
                <a:solidFill>
                  <a:schemeClr val="bg1"/>
                </a:solidFill>
              </a:rPr>
              <a:t> </a:t>
            </a:r>
            <a:endParaRPr lang="en-US" dirty="0">
              <a:solidFill>
                <a:schemeClr val="bg1"/>
              </a:solidFill>
            </a:endParaRPr>
          </a:p>
          <a:p>
            <a:endParaRPr lang="it-IT" sz="2400" dirty="0">
              <a:solidFill>
                <a:schemeClr val="bg1"/>
              </a:solidFill>
            </a:endParaRPr>
          </a:p>
        </p:txBody>
      </p:sp>
    </p:spTree>
    <p:extLst>
      <p:ext uri="{BB962C8B-B14F-4D97-AF65-F5344CB8AC3E}">
        <p14:creationId xmlns:p14="http://schemas.microsoft.com/office/powerpoint/2010/main" val="216367849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olo 2">
            <a:extLst>
              <a:ext uri="{FF2B5EF4-FFF2-40B4-BE49-F238E27FC236}">
                <a16:creationId xmlns:a16="http://schemas.microsoft.com/office/drawing/2014/main" id="{8D69E6BB-7FD3-4358-8F7D-230258BD8716}"/>
              </a:ext>
            </a:extLst>
          </p:cNvPr>
          <p:cNvSpPr>
            <a:spLocks noGrp="1"/>
          </p:cNvSpPr>
          <p:nvPr>
            <p:ph type="title"/>
          </p:nvPr>
        </p:nvSpPr>
        <p:spPr/>
        <p:txBody>
          <a:bodyPr/>
          <a:lstStyle/>
          <a:p>
            <a:r>
              <a:rPr lang="it-IT" dirty="0" err="1"/>
              <a:t>Transferability</a:t>
            </a:r>
            <a:r>
              <a:rPr lang="it-IT" dirty="0"/>
              <a:t> </a:t>
            </a:r>
            <a:r>
              <a:rPr lang="it-IT" dirty="0" err="1"/>
              <a:t>process</a:t>
            </a:r>
            <a:endParaRPr lang="it-IT" dirty="0"/>
          </a:p>
        </p:txBody>
      </p:sp>
      <p:pic>
        <p:nvPicPr>
          <p:cNvPr id="6" name="Immagine 5">
            <a:extLst>
              <a:ext uri="{FF2B5EF4-FFF2-40B4-BE49-F238E27FC236}">
                <a16:creationId xmlns:a16="http://schemas.microsoft.com/office/drawing/2014/main" id="{CE05539F-967D-4EB8-A540-F5A33D2CAF1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895180" y="1479238"/>
            <a:ext cx="2584554" cy="961455"/>
          </a:xfrm>
          <a:prstGeom prst="rect">
            <a:avLst/>
          </a:prstGeom>
        </p:spPr>
      </p:pic>
      <p:pic>
        <p:nvPicPr>
          <p:cNvPr id="9" name="Immagine 8">
            <a:extLst>
              <a:ext uri="{FF2B5EF4-FFF2-40B4-BE49-F238E27FC236}">
                <a16:creationId xmlns:a16="http://schemas.microsoft.com/office/drawing/2014/main" id="{2D9330C5-58D7-4C1B-B91D-F5F12A973AC3}"/>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158470" y="1406652"/>
            <a:ext cx="1204490" cy="1207074"/>
          </a:xfrm>
          <a:prstGeom prst="rect">
            <a:avLst/>
          </a:prstGeom>
        </p:spPr>
      </p:pic>
      <p:sp>
        <p:nvSpPr>
          <p:cNvPr id="10" name="Freccia a destra 9">
            <a:extLst>
              <a:ext uri="{FF2B5EF4-FFF2-40B4-BE49-F238E27FC236}">
                <a16:creationId xmlns:a16="http://schemas.microsoft.com/office/drawing/2014/main" id="{6FB5519E-DE30-4E38-BB82-F80425FACBD1}"/>
              </a:ext>
            </a:extLst>
          </p:cNvPr>
          <p:cNvSpPr/>
          <p:nvPr/>
        </p:nvSpPr>
        <p:spPr>
          <a:xfrm>
            <a:off x="5048008" y="1491499"/>
            <a:ext cx="1550176" cy="768632"/>
          </a:xfrm>
          <a:prstGeom prst="rightArrow">
            <a:avLst/>
          </a:prstGeom>
          <a:solidFill>
            <a:schemeClr val="accent1">
              <a:lumMod val="60000"/>
              <a:lumOff val="4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1" name="CasellaDiTesto 10">
            <a:extLst>
              <a:ext uri="{FF2B5EF4-FFF2-40B4-BE49-F238E27FC236}">
                <a16:creationId xmlns:a16="http://schemas.microsoft.com/office/drawing/2014/main" id="{BCA9A31C-25AD-44C7-816D-EE93273EBC0A}"/>
              </a:ext>
            </a:extLst>
          </p:cNvPr>
          <p:cNvSpPr txBox="1"/>
          <p:nvPr/>
        </p:nvSpPr>
        <p:spPr>
          <a:xfrm>
            <a:off x="392488" y="2832258"/>
            <a:ext cx="11591623" cy="3139321"/>
          </a:xfrm>
          <a:prstGeom prst="rect">
            <a:avLst/>
          </a:prstGeom>
          <a:noFill/>
        </p:spPr>
        <p:txBody>
          <a:bodyPr wrap="square" rtlCol="0">
            <a:spAutoFit/>
          </a:bodyPr>
          <a:lstStyle/>
          <a:p>
            <a:r>
              <a:rPr lang="en-GB" sz="2200" dirty="0"/>
              <a:t>The transferability process: practices will be selected and adapted depending on the target city characteristics.</a:t>
            </a:r>
          </a:p>
          <a:p>
            <a:endParaRPr lang="en-GB" sz="2200" dirty="0"/>
          </a:p>
          <a:p>
            <a:r>
              <a:rPr lang="en-US" sz="2200" dirty="0"/>
              <a:t>Five core aspects identified: </a:t>
            </a:r>
          </a:p>
          <a:p>
            <a:pPr marL="914400" lvl="1" indent="-457200">
              <a:buFont typeface="+mj-lt"/>
              <a:buAutoNum type="arabicPeriod"/>
            </a:pPr>
            <a:r>
              <a:rPr lang="en-US" sz="2200" dirty="0"/>
              <a:t>city objectives, </a:t>
            </a:r>
          </a:p>
          <a:p>
            <a:pPr marL="914400" lvl="1" indent="-457200">
              <a:buFont typeface="+mj-lt"/>
              <a:buAutoNum type="arabicPeriod"/>
            </a:pPr>
            <a:r>
              <a:rPr lang="en-US" sz="2200" dirty="0"/>
              <a:t>legal framework, </a:t>
            </a:r>
          </a:p>
          <a:p>
            <a:pPr marL="914400" lvl="1" indent="-457200">
              <a:buFont typeface="+mj-lt"/>
              <a:buAutoNum type="arabicPeriod"/>
            </a:pPr>
            <a:r>
              <a:rPr lang="en-US" sz="2200" dirty="0"/>
              <a:t>political framework,</a:t>
            </a:r>
          </a:p>
          <a:p>
            <a:pPr marL="914400" lvl="1" indent="-457200">
              <a:buFont typeface="+mj-lt"/>
              <a:buAutoNum type="arabicPeriod"/>
            </a:pPr>
            <a:r>
              <a:rPr lang="en-US" sz="2200" dirty="0"/>
              <a:t>public acceptability, and </a:t>
            </a:r>
          </a:p>
          <a:p>
            <a:pPr marL="914400" lvl="1" indent="-457200">
              <a:buFont typeface="+mj-lt"/>
              <a:buAutoNum type="arabicPeriod"/>
            </a:pPr>
            <a:r>
              <a:rPr lang="en-US" sz="2200" dirty="0"/>
              <a:t>enforcement issues related to local self-government. </a:t>
            </a:r>
          </a:p>
        </p:txBody>
      </p:sp>
    </p:spTree>
    <p:extLst>
      <p:ext uri="{BB962C8B-B14F-4D97-AF65-F5344CB8AC3E}">
        <p14:creationId xmlns:p14="http://schemas.microsoft.com/office/powerpoint/2010/main" val="286819215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olo 2">
            <a:extLst>
              <a:ext uri="{FF2B5EF4-FFF2-40B4-BE49-F238E27FC236}">
                <a16:creationId xmlns:a16="http://schemas.microsoft.com/office/drawing/2014/main" id="{8D69E6BB-7FD3-4358-8F7D-230258BD8716}"/>
              </a:ext>
            </a:extLst>
          </p:cNvPr>
          <p:cNvSpPr>
            <a:spLocks noGrp="1"/>
          </p:cNvSpPr>
          <p:nvPr>
            <p:ph type="title"/>
          </p:nvPr>
        </p:nvSpPr>
        <p:spPr/>
        <p:txBody>
          <a:bodyPr/>
          <a:lstStyle/>
          <a:p>
            <a:r>
              <a:rPr lang="it-IT" dirty="0"/>
              <a:t>The city of </a:t>
            </a:r>
            <a:r>
              <a:rPr lang="it-IT" dirty="0" err="1"/>
              <a:t>Niš</a:t>
            </a:r>
            <a:r>
              <a:rPr lang="it-IT" dirty="0"/>
              <a:t> (Serbia)</a:t>
            </a:r>
          </a:p>
        </p:txBody>
      </p:sp>
      <p:sp>
        <p:nvSpPr>
          <p:cNvPr id="11" name="CasellaDiTesto 10">
            <a:extLst>
              <a:ext uri="{FF2B5EF4-FFF2-40B4-BE49-F238E27FC236}">
                <a16:creationId xmlns:a16="http://schemas.microsoft.com/office/drawing/2014/main" id="{BCA9A31C-25AD-44C7-816D-EE93273EBC0A}"/>
              </a:ext>
            </a:extLst>
          </p:cNvPr>
          <p:cNvSpPr txBox="1"/>
          <p:nvPr/>
        </p:nvSpPr>
        <p:spPr>
          <a:xfrm>
            <a:off x="381854" y="1064030"/>
            <a:ext cx="5951930" cy="5170646"/>
          </a:xfrm>
          <a:prstGeom prst="rect">
            <a:avLst/>
          </a:prstGeom>
          <a:noFill/>
        </p:spPr>
        <p:txBody>
          <a:bodyPr wrap="square" rtlCol="0">
            <a:spAutoFit/>
          </a:bodyPr>
          <a:lstStyle/>
          <a:p>
            <a:r>
              <a:rPr lang="en-US" sz="2200" dirty="0" err="1"/>
              <a:t>Niš</a:t>
            </a:r>
            <a:r>
              <a:rPr lang="en-US" sz="2200" dirty="0"/>
              <a:t> is one of the oldest cities in the Balkans, known as the "gateway" of East and West, due to its geographical position. The city is located at the crossroads of Western Europe with the Middle East and Greece. </a:t>
            </a:r>
            <a:r>
              <a:rPr lang="en-US" sz="2200" dirty="0" err="1"/>
              <a:t>Niš</a:t>
            </a:r>
            <a:r>
              <a:rPr lang="en-US" sz="2200" dirty="0"/>
              <a:t> is the third largest city in Serbia (population: 260,000) </a:t>
            </a:r>
          </a:p>
          <a:p>
            <a:r>
              <a:rPr lang="en-US" sz="2200" dirty="0"/>
              <a:t> </a:t>
            </a:r>
          </a:p>
          <a:p>
            <a:r>
              <a:rPr lang="en-US" sz="2200" dirty="0"/>
              <a:t>Mobility</a:t>
            </a:r>
          </a:p>
          <a:p>
            <a:pPr marL="342900" indent="-342900">
              <a:buFont typeface="Wingdings" panose="05000000000000000000" pitchFamily="2" charset="2"/>
              <a:buChar char="§"/>
            </a:pPr>
            <a:r>
              <a:rPr lang="en-US" sz="2200" dirty="0"/>
              <a:t>Mainly private mobility </a:t>
            </a:r>
            <a:r>
              <a:rPr lang="en-US" sz="2200" dirty="0">
                <a:sym typeface="Wingdings" panose="05000000000000000000" pitchFamily="2" charset="2"/>
              </a:rPr>
              <a:t> significant congestion (also due to difficulties in parking)</a:t>
            </a:r>
            <a:endParaRPr lang="en-US" sz="2200" dirty="0"/>
          </a:p>
          <a:p>
            <a:pPr marL="342900" indent="-342900">
              <a:buFont typeface="Wingdings" panose="05000000000000000000" pitchFamily="2" charset="2"/>
              <a:buChar char="§"/>
            </a:pPr>
            <a:r>
              <a:rPr lang="en-US" sz="2200" dirty="0"/>
              <a:t>Public transport system based on buses (lines departing from the center of the city)</a:t>
            </a:r>
          </a:p>
          <a:p>
            <a:pPr marL="342900" indent="-342900">
              <a:buFont typeface="Wingdings" panose="05000000000000000000" pitchFamily="2" charset="2"/>
              <a:buChar char="§"/>
            </a:pPr>
            <a:r>
              <a:rPr lang="en-US" sz="2200" dirty="0"/>
              <a:t>Bicycle lanes (poorly marked and inaccessible) cover only 10 km</a:t>
            </a:r>
          </a:p>
          <a:p>
            <a:pPr marL="342900" indent="-342900">
              <a:buFont typeface="Wingdings" panose="05000000000000000000" pitchFamily="2" charset="2"/>
              <a:buChar char="§"/>
            </a:pPr>
            <a:r>
              <a:rPr lang="en-US" sz="2200" dirty="0"/>
              <a:t>Car-centric urban and transport planning</a:t>
            </a:r>
          </a:p>
        </p:txBody>
      </p:sp>
      <p:pic>
        <p:nvPicPr>
          <p:cNvPr id="9" name="Immagine 8">
            <a:extLst>
              <a:ext uri="{FF2B5EF4-FFF2-40B4-BE49-F238E27FC236}">
                <a16:creationId xmlns:a16="http://schemas.microsoft.com/office/drawing/2014/main" id="{8274AEFA-373A-4392-9AC4-A2191502AE51}"/>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r="9154"/>
          <a:stretch/>
        </p:blipFill>
        <p:spPr>
          <a:xfrm>
            <a:off x="6404803" y="2980253"/>
            <a:ext cx="3351961" cy="2189236"/>
          </a:xfrm>
          <a:prstGeom prst="rect">
            <a:avLst/>
          </a:prstGeom>
          <a:effectLst>
            <a:outerShdw blurRad="50800" dist="88900" dir="2700000" algn="tl" rotWithShape="0">
              <a:prstClr val="black">
                <a:alpha val="40000"/>
              </a:prstClr>
            </a:outerShdw>
          </a:effectLst>
        </p:spPr>
      </p:pic>
      <p:pic>
        <p:nvPicPr>
          <p:cNvPr id="6" name="Picture 3">
            <a:extLst>
              <a:ext uri="{FF2B5EF4-FFF2-40B4-BE49-F238E27FC236}">
                <a16:creationId xmlns:a16="http://schemas.microsoft.com/office/drawing/2014/main" id="{E44020C3-0CE3-4BF1-9127-F1CC37F5734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391593" y="4328235"/>
            <a:ext cx="2523761" cy="1682507"/>
          </a:xfrm>
          <a:prstGeom prst="rect">
            <a:avLst/>
          </a:prstGeom>
          <a:effectLst>
            <a:outerShdw blurRad="50800" dist="88900" dir="2700000" algn="tl" rotWithShape="0">
              <a:prstClr val="black">
                <a:alpha val="40000"/>
              </a:prstClr>
            </a:outerShdw>
          </a:effectLst>
        </p:spPr>
      </p:pic>
      <p:pic>
        <p:nvPicPr>
          <p:cNvPr id="8" name="Picture 5">
            <a:extLst>
              <a:ext uri="{FF2B5EF4-FFF2-40B4-BE49-F238E27FC236}">
                <a16:creationId xmlns:a16="http://schemas.microsoft.com/office/drawing/2014/main" id="{1CDD61B0-BC9A-42C6-B456-CF41B3416079}"/>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558719" y="1241583"/>
            <a:ext cx="3042760" cy="2007644"/>
          </a:xfrm>
          <a:prstGeom prst="rect">
            <a:avLst/>
          </a:prstGeom>
          <a:effectLst>
            <a:outerShdw blurRad="50800" dist="88900" dir="2700000" algn="tl" rotWithShape="0">
              <a:prstClr val="black">
                <a:alpha val="40000"/>
              </a:prstClr>
            </a:outerShdw>
          </a:effectLst>
        </p:spPr>
      </p:pic>
    </p:spTree>
    <p:extLst>
      <p:ext uri="{BB962C8B-B14F-4D97-AF65-F5344CB8AC3E}">
        <p14:creationId xmlns:p14="http://schemas.microsoft.com/office/powerpoint/2010/main" val="304059975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olo 2">
            <a:extLst>
              <a:ext uri="{FF2B5EF4-FFF2-40B4-BE49-F238E27FC236}">
                <a16:creationId xmlns:a16="http://schemas.microsoft.com/office/drawing/2014/main" id="{8D69E6BB-7FD3-4358-8F7D-230258BD8716}"/>
              </a:ext>
            </a:extLst>
          </p:cNvPr>
          <p:cNvSpPr>
            <a:spLocks noGrp="1"/>
          </p:cNvSpPr>
          <p:nvPr>
            <p:ph type="title"/>
          </p:nvPr>
        </p:nvSpPr>
        <p:spPr/>
        <p:txBody>
          <a:bodyPr/>
          <a:lstStyle/>
          <a:p>
            <a:r>
              <a:rPr lang="it-IT" dirty="0" err="1"/>
              <a:t>Transferability</a:t>
            </a:r>
            <a:r>
              <a:rPr lang="it-IT" dirty="0"/>
              <a:t> </a:t>
            </a:r>
            <a:r>
              <a:rPr lang="it-IT" dirty="0" err="1"/>
              <a:t>process</a:t>
            </a:r>
            <a:endParaRPr lang="it-IT" dirty="0"/>
          </a:p>
        </p:txBody>
      </p:sp>
      <p:pic>
        <p:nvPicPr>
          <p:cNvPr id="6" name="Immagine 5">
            <a:extLst>
              <a:ext uri="{FF2B5EF4-FFF2-40B4-BE49-F238E27FC236}">
                <a16:creationId xmlns:a16="http://schemas.microsoft.com/office/drawing/2014/main" id="{CE05539F-967D-4EB8-A540-F5A33D2CAF1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895180" y="1479238"/>
            <a:ext cx="2584554" cy="961455"/>
          </a:xfrm>
          <a:prstGeom prst="rect">
            <a:avLst/>
          </a:prstGeom>
        </p:spPr>
      </p:pic>
      <p:pic>
        <p:nvPicPr>
          <p:cNvPr id="9" name="Immagine 8">
            <a:extLst>
              <a:ext uri="{FF2B5EF4-FFF2-40B4-BE49-F238E27FC236}">
                <a16:creationId xmlns:a16="http://schemas.microsoft.com/office/drawing/2014/main" id="{2D9330C5-58D7-4C1B-B91D-F5F12A973AC3}"/>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158470" y="1406652"/>
            <a:ext cx="1204490" cy="1207074"/>
          </a:xfrm>
          <a:prstGeom prst="rect">
            <a:avLst/>
          </a:prstGeom>
        </p:spPr>
      </p:pic>
      <p:sp>
        <p:nvSpPr>
          <p:cNvPr id="10" name="Freccia a destra 9">
            <a:extLst>
              <a:ext uri="{FF2B5EF4-FFF2-40B4-BE49-F238E27FC236}">
                <a16:creationId xmlns:a16="http://schemas.microsoft.com/office/drawing/2014/main" id="{6FB5519E-DE30-4E38-BB82-F80425FACBD1}"/>
              </a:ext>
            </a:extLst>
          </p:cNvPr>
          <p:cNvSpPr/>
          <p:nvPr/>
        </p:nvSpPr>
        <p:spPr>
          <a:xfrm>
            <a:off x="5048008" y="1491499"/>
            <a:ext cx="1550176" cy="768632"/>
          </a:xfrm>
          <a:prstGeom prst="rightArrow">
            <a:avLst/>
          </a:prstGeom>
          <a:solidFill>
            <a:schemeClr val="accent1">
              <a:lumMod val="60000"/>
              <a:lumOff val="4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1" name="CasellaDiTesto 10">
            <a:extLst>
              <a:ext uri="{FF2B5EF4-FFF2-40B4-BE49-F238E27FC236}">
                <a16:creationId xmlns:a16="http://schemas.microsoft.com/office/drawing/2014/main" id="{BCA9A31C-25AD-44C7-816D-EE93273EBC0A}"/>
              </a:ext>
            </a:extLst>
          </p:cNvPr>
          <p:cNvSpPr txBox="1"/>
          <p:nvPr/>
        </p:nvSpPr>
        <p:spPr>
          <a:xfrm>
            <a:off x="2984768" y="3264086"/>
            <a:ext cx="5866269" cy="1446550"/>
          </a:xfrm>
          <a:prstGeom prst="rect">
            <a:avLst/>
          </a:prstGeom>
          <a:noFill/>
        </p:spPr>
        <p:txBody>
          <a:bodyPr wrap="square" rtlCol="0">
            <a:spAutoFit/>
          </a:bodyPr>
          <a:lstStyle/>
          <a:p>
            <a:r>
              <a:rPr lang="en-US" sz="2200" dirty="0"/>
              <a:t>Within UR-data, the following SSD solutions will be studied and eventually proposed for the city </a:t>
            </a:r>
            <a:r>
              <a:rPr lang="en-US" sz="2200" dirty="0" err="1"/>
              <a:t>Niš</a:t>
            </a:r>
            <a:r>
              <a:rPr lang="en-US" sz="2200" dirty="0"/>
              <a:t>, within the process of designing the </a:t>
            </a:r>
            <a:r>
              <a:rPr lang="en-US" sz="2200" dirty="0" err="1"/>
              <a:t>Niš</a:t>
            </a:r>
            <a:r>
              <a:rPr lang="en-US" sz="2200" dirty="0"/>
              <a:t> Sustainable Urban Mobility Plan (SUMP)</a:t>
            </a:r>
          </a:p>
        </p:txBody>
      </p:sp>
    </p:spTree>
    <p:extLst>
      <p:ext uri="{BB962C8B-B14F-4D97-AF65-F5344CB8AC3E}">
        <p14:creationId xmlns:p14="http://schemas.microsoft.com/office/powerpoint/2010/main" val="258759709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olo 2">
            <a:extLst>
              <a:ext uri="{FF2B5EF4-FFF2-40B4-BE49-F238E27FC236}">
                <a16:creationId xmlns:a16="http://schemas.microsoft.com/office/drawing/2014/main" id="{8D69E6BB-7FD3-4358-8F7D-230258BD8716}"/>
              </a:ext>
            </a:extLst>
          </p:cNvPr>
          <p:cNvSpPr>
            <a:spLocks noGrp="1"/>
          </p:cNvSpPr>
          <p:nvPr>
            <p:ph type="title"/>
          </p:nvPr>
        </p:nvSpPr>
        <p:spPr/>
        <p:txBody>
          <a:bodyPr/>
          <a:lstStyle/>
          <a:p>
            <a:r>
              <a:rPr lang="it-IT" dirty="0" err="1"/>
              <a:t>Potential</a:t>
            </a:r>
            <a:r>
              <a:rPr lang="it-IT" dirty="0"/>
              <a:t> </a:t>
            </a:r>
            <a:r>
              <a:rPr lang="it-IT" dirty="0" err="1"/>
              <a:t>solutions</a:t>
            </a:r>
            <a:r>
              <a:rPr lang="it-IT" dirty="0"/>
              <a:t> for </a:t>
            </a:r>
            <a:r>
              <a:rPr lang="it-IT" dirty="0" err="1"/>
              <a:t>Niš</a:t>
            </a:r>
            <a:r>
              <a:rPr lang="it-IT" dirty="0"/>
              <a:t> (1/2)</a:t>
            </a:r>
          </a:p>
        </p:txBody>
      </p:sp>
      <p:sp>
        <p:nvSpPr>
          <p:cNvPr id="11" name="CasellaDiTesto 10">
            <a:extLst>
              <a:ext uri="{FF2B5EF4-FFF2-40B4-BE49-F238E27FC236}">
                <a16:creationId xmlns:a16="http://schemas.microsoft.com/office/drawing/2014/main" id="{BCA9A31C-25AD-44C7-816D-EE93273EBC0A}"/>
              </a:ext>
            </a:extLst>
          </p:cNvPr>
          <p:cNvSpPr txBox="1"/>
          <p:nvPr/>
        </p:nvSpPr>
        <p:spPr>
          <a:xfrm>
            <a:off x="497264" y="1241583"/>
            <a:ext cx="10437436" cy="4924425"/>
          </a:xfrm>
          <a:prstGeom prst="rect">
            <a:avLst/>
          </a:prstGeom>
          <a:noFill/>
        </p:spPr>
        <p:txBody>
          <a:bodyPr wrap="square" rtlCol="0">
            <a:spAutoFit/>
          </a:bodyPr>
          <a:lstStyle/>
          <a:p>
            <a:pPr marL="342900" indent="-342900">
              <a:spcAft>
                <a:spcPts val="1200"/>
              </a:spcAft>
              <a:buClr>
                <a:schemeClr val="tx1"/>
              </a:buClr>
              <a:buFont typeface="Wingdings" panose="05000000000000000000" pitchFamily="2" charset="2"/>
              <a:buChar char="§"/>
            </a:pPr>
            <a:r>
              <a:rPr lang="en-US" sz="2200" b="1" dirty="0">
                <a:solidFill>
                  <a:srgbClr val="00B0F0"/>
                </a:solidFill>
              </a:rPr>
              <a:t>Re-design of public space </a:t>
            </a:r>
            <a:r>
              <a:rPr lang="en-US" sz="2200" dirty="0"/>
              <a:t>to promote active transport and sharing mobility (including bike sharing stations and e-scooters), connect well to public transit, and discourage the use of cars. E.g., through the conversion of car parking places or street areas into public spaces, or the re-design of infrastructure around points of interest (e.g. shopping malls, schools, businesses, etc.)</a:t>
            </a:r>
          </a:p>
          <a:p>
            <a:pPr marL="342900" indent="-342900">
              <a:spcAft>
                <a:spcPts val="1200"/>
              </a:spcAft>
              <a:buClr>
                <a:schemeClr val="tx1"/>
              </a:buClr>
              <a:buFont typeface="Wingdings" panose="05000000000000000000" pitchFamily="2" charset="2"/>
              <a:buChar char="§"/>
            </a:pPr>
            <a:r>
              <a:rPr lang="en-US" sz="2200" dirty="0"/>
              <a:t>Design and realization of </a:t>
            </a:r>
            <a:r>
              <a:rPr lang="en-US" sz="2200" b="1" dirty="0">
                <a:solidFill>
                  <a:srgbClr val="00B0F0"/>
                </a:solidFill>
              </a:rPr>
              <a:t>bike lanes </a:t>
            </a:r>
          </a:p>
          <a:p>
            <a:pPr marL="342900" indent="-342900">
              <a:spcAft>
                <a:spcPts val="1200"/>
              </a:spcAft>
              <a:buClr>
                <a:schemeClr val="tx1"/>
              </a:buClr>
              <a:buFont typeface="Wingdings" panose="05000000000000000000" pitchFamily="2" charset="2"/>
              <a:buChar char="§"/>
            </a:pPr>
            <a:r>
              <a:rPr lang="en-US" sz="2200" b="1" dirty="0">
                <a:solidFill>
                  <a:srgbClr val="00B0F0"/>
                </a:solidFill>
              </a:rPr>
              <a:t>Sharing mobility </a:t>
            </a:r>
            <a:r>
              <a:rPr lang="en-US" sz="2200" dirty="0"/>
              <a:t>introduction (bike sharing, carpooling, etc.) </a:t>
            </a:r>
          </a:p>
          <a:p>
            <a:pPr marL="342900" indent="-342900">
              <a:spcAft>
                <a:spcPts val="1200"/>
              </a:spcAft>
              <a:buClr>
                <a:schemeClr val="tx1"/>
              </a:buClr>
              <a:buFont typeface="Wingdings" panose="05000000000000000000" pitchFamily="2" charset="2"/>
              <a:buChar char="§"/>
            </a:pPr>
            <a:r>
              <a:rPr lang="en-US" sz="2200" dirty="0"/>
              <a:t>Bus stop allocation in accordance with </a:t>
            </a:r>
            <a:r>
              <a:rPr lang="en-US" sz="2200" b="1" dirty="0">
                <a:solidFill>
                  <a:srgbClr val="00B0F0"/>
                </a:solidFill>
              </a:rPr>
              <a:t>citizens’ needs</a:t>
            </a:r>
          </a:p>
          <a:p>
            <a:pPr marL="342900" indent="-342900">
              <a:spcAft>
                <a:spcPts val="1200"/>
              </a:spcAft>
              <a:buClr>
                <a:schemeClr val="tx1"/>
              </a:buClr>
              <a:buFont typeface="Wingdings" panose="05000000000000000000" pitchFamily="2" charset="2"/>
              <a:buChar char="§"/>
            </a:pPr>
            <a:r>
              <a:rPr lang="en-US" sz="2200" dirty="0" err="1"/>
              <a:t>Optimisation</a:t>
            </a:r>
            <a:r>
              <a:rPr lang="en-US" sz="2200" dirty="0"/>
              <a:t> of </a:t>
            </a:r>
            <a:r>
              <a:rPr lang="en-US" sz="2200" b="1" dirty="0">
                <a:solidFill>
                  <a:srgbClr val="00B0F0"/>
                </a:solidFill>
              </a:rPr>
              <a:t>public transport </a:t>
            </a:r>
            <a:r>
              <a:rPr lang="en-US" sz="2200" dirty="0"/>
              <a:t>and integration of local and regional networks (at the moment, public transport in the City of </a:t>
            </a:r>
            <a:r>
              <a:rPr lang="en-US" sz="2200" dirty="0" err="1"/>
              <a:t>Niš</a:t>
            </a:r>
            <a:r>
              <a:rPr lang="en-US" sz="2200" dirty="0"/>
              <a:t> is organized with several different operators managing single routes)</a:t>
            </a:r>
          </a:p>
          <a:p>
            <a:pPr>
              <a:spcAft>
                <a:spcPts val="1200"/>
              </a:spcAft>
            </a:pPr>
            <a:endParaRPr lang="en-US" sz="2200" dirty="0"/>
          </a:p>
        </p:txBody>
      </p:sp>
    </p:spTree>
    <p:extLst>
      <p:ext uri="{BB962C8B-B14F-4D97-AF65-F5344CB8AC3E}">
        <p14:creationId xmlns:p14="http://schemas.microsoft.com/office/powerpoint/2010/main" val="96176607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olo 2">
            <a:extLst>
              <a:ext uri="{FF2B5EF4-FFF2-40B4-BE49-F238E27FC236}">
                <a16:creationId xmlns:a16="http://schemas.microsoft.com/office/drawing/2014/main" id="{8D69E6BB-7FD3-4358-8F7D-230258BD8716}"/>
              </a:ext>
            </a:extLst>
          </p:cNvPr>
          <p:cNvSpPr>
            <a:spLocks noGrp="1"/>
          </p:cNvSpPr>
          <p:nvPr>
            <p:ph type="title"/>
          </p:nvPr>
        </p:nvSpPr>
        <p:spPr/>
        <p:txBody>
          <a:bodyPr/>
          <a:lstStyle/>
          <a:p>
            <a:r>
              <a:rPr lang="it-IT" dirty="0" err="1"/>
              <a:t>Potential</a:t>
            </a:r>
            <a:r>
              <a:rPr lang="it-IT" dirty="0"/>
              <a:t> </a:t>
            </a:r>
            <a:r>
              <a:rPr lang="it-IT" dirty="0" err="1"/>
              <a:t>solutions</a:t>
            </a:r>
            <a:r>
              <a:rPr lang="it-IT" dirty="0"/>
              <a:t> for </a:t>
            </a:r>
            <a:r>
              <a:rPr lang="it-IT" dirty="0" err="1"/>
              <a:t>Niš</a:t>
            </a:r>
            <a:r>
              <a:rPr lang="it-IT" dirty="0"/>
              <a:t> (2/2)</a:t>
            </a:r>
          </a:p>
        </p:txBody>
      </p:sp>
      <p:sp>
        <p:nvSpPr>
          <p:cNvPr id="11" name="CasellaDiTesto 10">
            <a:extLst>
              <a:ext uri="{FF2B5EF4-FFF2-40B4-BE49-F238E27FC236}">
                <a16:creationId xmlns:a16="http://schemas.microsoft.com/office/drawing/2014/main" id="{BCA9A31C-25AD-44C7-816D-EE93273EBC0A}"/>
              </a:ext>
            </a:extLst>
          </p:cNvPr>
          <p:cNvSpPr txBox="1"/>
          <p:nvPr/>
        </p:nvSpPr>
        <p:spPr>
          <a:xfrm>
            <a:off x="497264" y="1241583"/>
            <a:ext cx="10437436" cy="4278094"/>
          </a:xfrm>
          <a:prstGeom prst="rect">
            <a:avLst/>
          </a:prstGeom>
          <a:noFill/>
        </p:spPr>
        <p:txBody>
          <a:bodyPr wrap="square" rtlCol="0">
            <a:spAutoFit/>
          </a:bodyPr>
          <a:lstStyle/>
          <a:p>
            <a:pPr marL="342900" indent="-342900">
              <a:spcAft>
                <a:spcPts val="1200"/>
              </a:spcAft>
              <a:buFont typeface="Wingdings" panose="05000000000000000000" pitchFamily="2" charset="2"/>
              <a:buChar char="§"/>
            </a:pPr>
            <a:r>
              <a:rPr lang="en-US" sz="2200" dirty="0"/>
              <a:t>Citizen </a:t>
            </a:r>
            <a:r>
              <a:rPr lang="en-US" sz="2200" b="1" dirty="0">
                <a:solidFill>
                  <a:srgbClr val="00B0F0"/>
                </a:solidFill>
              </a:rPr>
              <a:t>mobility apps </a:t>
            </a:r>
            <a:r>
              <a:rPr lang="en-US" sz="2200" dirty="0"/>
              <a:t>to provide real-time information about public transport in the single districts and shared mobility services, as well as personalized recommendations for their trip based on their needs and preferences. Other features could include a </a:t>
            </a:r>
            <a:r>
              <a:rPr lang="en-US" sz="2200" b="1" dirty="0">
                <a:solidFill>
                  <a:srgbClr val="00B0F0"/>
                </a:solidFill>
              </a:rPr>
              <a:t>reward program </a:t>
            </a:r>
            <a:r>
              <a:rPr lang="en-US" sz="2200" dirty="0"/>
              <a:t>to incentivize the modal shift to shared mobility and public transport, personal footprint, fitness goals, multimodal points/credits, and integration with other reward programs</a:t>
            </a:r>
          </a:p>
          <a:p>
            <a:pPr marL="342900" indent="-342900">
              <a:spcAft>
                <a:spcPts val="1200"/>
              </a:spcAft>
              <a:buFont typeface="Wingdings" panose="05000000000000000000" pitchFamily="2" charset="2"/>
              <a:buChar char="§"/>
            </a:pPr>
            <a:r>
              <a:rPr lang="en-US" sz="2200" dirty="0"/>
              <a:t>Soft activities to raise </a:t>
            </a:r>
            <a:r>
              <a:rPr lang="en-US" sz="2200" b="1" dirty="0">
                <a:solidFill>
                  <a:srgbClr val="00B0F0"/>
                </a:solidFill>
              </a:rPr>
              <a:t>awareness</a:t>
            </a:r>
            <a:r>
              <a:rPr lang="en-US" sz="2200" dirty="0"/>
              <a:t> about sustainable mobility</a:t>
            </a:r>
          </a:p>
          <a:p>
            <a:pPr marL="342900" indent="-342900">
              <a:spcAft>
                <a:spcPts val="1200"/>
              </a:spcAft>
              <a:buFont typeface="Wingdings" panose="05000000000000000000" pitchFamily="2" charset="2"/>
              <a:buChar char="§"/>
            </a:pPr>
            <a:r>
              <a:rPr lang="en-US" sz="2200" dirty="0"/>
              <a:t>Development of a comprehensive </a:t>
            </a:r>
            <a:r>
              <a:rPr lang="en-US" sz="2200" b="1" dirty="0">
                <a:solidFill>
                  <a:srgbClr val="00B0F0"/>
                </a:solidFill>
              </a:rPr>
              <a:t>evaluation and monitoring system</a:t>
            </a:r>
            <a:r>
              <a:rPr lang="en-US" sz="2200" dirty="0"/>
              <a:t>, e.g. effects of introducing bike sharing point in the city that does not have previous experience in sharing mobility services</a:t>
            </a:r>
          </a:p>
          <a:p>
            <a:pPr marL="342900" indent="-342900">
              <a:spcAft>
                <a:spcPts val="1200"/>
              </a:spcAft>
              <a:buFont typeface="Wingdings" panose="05000000000000000000" pitchFamily="2" charset="2"/>
              <a:buChar char="§"/>
            </a:pPr>
            <a:endParaRPr lang="en-US" sz="2200" dirty="0"/>
          </a:p>
        </p:txBody>
      </p:sp>
    </p:spTree>
    <p:extLst>
      <p:ext uri="{BB962C8B-B14F-4D97-AF65-F5344CB8AC3E}">
        <p14:creationId xmlns:p14="http://schemas.microsoft.com/office/powerpoint/2010/main" val="81809052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olo 2">
            <a:extLst>
              <a:ext uri="{FF2B5EF4-FFF2-40B4-BE49-F238E27FC236}">
                <a16:creationId xmlns:a16="http://schemas.microsoft.com/office/drawing/2014/main" id="{8D69E6BB-7FD3-4358-8F7D-230258BD8716}"/>
              </a:ext>
            </a:extLst>
          </p:cNvPr>
          <p:cNvSpPr>
            <a:spLocks noGrp="1"/>
          </p:cNvSpPr>
          <p:nvPr>
            <p:ph type="title"/>
          </p:nvPr>
        </p:nvSpPr>
        <p:spPr/>
        <p:txBody>
          <a:bodyPr/>
          <a:lstStyle/>
          <a:p>
            <a:r>
              <a:rPr lang="it-IT" dirty="0" err="1"/>
              <a:t>Avalaible</a:t>
            </a:r>
            <a:r>
              <a:rPr lang="it-IT" dirty="0"/>
              <a:t> data</a:t>
            </a:r>
          </a:p>
        </p:txBody>
      </p:sp>
      <p:sp>
        <p:nvSpPr>
          <p:cNvPr id="11" name="CasellaDiTesto 10">
            <a:extLst>
              <a:ext uri="{FF2B5EF4-FFF2-40B4-BE49-F238E27FC236}">
                <a16:creationId xmlns:a16="http://schemas.microsoft.com/office/drawing/2014/main" id="{BCA9A31C-25AD-44C7-816D-EE93273EBC0A}"/>
              </a:ext>
            </a:extLst>
          </p:cNvPr>
          <p:cNvSpPr txBox="1"/>
          <p:nvPr/>
        </p:nvSpPr>
        <p:spPr>
          <a:xfrm>
            <a:off x="497264" y="1501559"/>
            <a:ext cx="8611225" cy="2800767"/>
          </a:xfrm>
          <a:prstGeom prst="rect">
            <a:avLst/>
          </a:prstGeom>
          <a:noFill/>
        </p:spPr>
        <p:txBody>
          <a:bodyPr wrap="square" rtlCol="0">
            <a:spAutoFit/>
          </a:bodyPr>
          <a:lstStyle/>
          <a:p>
            <a:r>
              <a:rPr lang="en-US" sz="2200" dirty="0"/>
              <a:t>Data that will be used in transferability process</a:t>
            </a:r>
          </a:p>
          <a:p>
            <a:pPr marL="342900" indent="-342900">
              <a:buFont typeface="Wingdings" panose="05000000000000000000" pitchFamily="2" charset="2"/>
              <a:buChar char="§"/>
            </a:pPr>
            <a:r>
              <a:rPr lang="en-US" sz="2200" dirty="0"/>
              <a:t>GPS data on public transport (including traffic data and data on the number of passengers on individual routes)</a:t>
            </a:r>
          </a:p>
          <a:p>
            <a:pPr marL="342900" indent="-342900">
              <a:buFont typeface="Wingdings" panose="05000000000000000000" pitchFamily="2" charset="2"/>
              <a:buChar char="§"/>
            </a:pPr>
            <a:r>
              <a:rPr lang="en-US" sz="2200" dirty="0"/>
              <a:t>Mobile phone data (provided by Telekom Serbia)</a:t>
            </a:r>
          </a:p>
          <a:p>
            <a:pPr marL="342900" indent="-342900">
              <a:buFont typeface="Wingdings" panose="05000000000000000000" pitchFamily="2" charset="2"/>
              <a:buChar char="§"/>
            </a:pPr>
            <a:r>
              <a:rPr lang="en-US" sz="2200" dirty="0"/>
              <a:t>GPS data from taxi services</a:t>
            </a:r>
          </a:p>
          <a:p>
            <a:pPr marL="342900" indent="-342900">
              <a:buFont typeface="Wingdings" panose="05000000000000000000" pitchFamily="2" charset="2"/>
              <a:buChar char="§"/>
            </a:pPr>
            <a:r>
              <a:rPr lang="en-US" sz="2200" dirty="0"/>
              <a:t>Data on traffic accidents and violations (Traffic Police of the Police Administration) and on parking violations (Municipal Police)</a:t>
            </a:r>
          </a:p>
          <a:p>
            <a:pPr marL="342900" indent="-342900">
              <a:buFont typeface="Wingdings" panose="05000000000000000000" pitchFamily="2" charset="2"/>
              <a:buChar char="§"/>
            </a:pPr>
            <a:r>
              <a:rPr lang="en-US" sz="2200" dirty="0"/>
              <a:t>Data on public garages and parking in the city</a:t>
            </a:r>
          </a:p>
        </p:txBody>
      </p:sp>
      <p:pic>
        <p:nvPicPr>
          <p:cNvPr id="6" name="Picture 6">
            <a:extLst>
              <a:ext uri="{FF2B5EF4-FFF2-40B4-BE49-F238E27FC236}">
                <a16:creationId xmlns:a16="http://schemas.microsoft.com/office/drawing/2014/main" id="{3D2C1093-31CC-4ADB-B1D7-22774A55B0C7}"/>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b="30068"/>
          <a:stretch/>
        </p:blipFill>
        <p:spPr>
          <a:xfrm>
            <a:off x="9349271" y="1334377"/>
            <a:ext cx="2524542" cy="3135129"/>
          </a:xfrm>
          <a:prstGeom prst="rect">
            <a:avLst/>
          </a:prstGeom>
          <a:effectLst>
            <a:outerShdw blurRad="50800" dist="88900" dir="2700000" algn="tl" rotWithShape="0">
              <a:prstClr val="black">
                <a:alpha val="40000"/>
              </a:prstClr>
            </a:outerShdw>
          </a:effectLst>
        </p:spPr>
      </p:pic>
      <p:pic>
        <p:nvPicPr>
          <p:cNvPr id="5" name="Picture 4">
            <a:extLst>
              <a:ext uri="{FF2B5EF4-FFF2-40B4-BE49-F238E27FC236}">
                <a16:creationId xmlns:a16="http://schemas.microsoft.com/office/drawing/2014/main" id="{4EE75A47-4DA4-42D3-9188-712DA1DA205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805199" y="4070463"/>
            <a:ext cx="3806343" cy="2143447"/>
          </a:xfrm>
          <a:prstGeom prst="rect">
            <a:avLst/>
          </a:prstGeom>
          <a:effectLst>
            <a:outerShdw blurRad="50800" dist="88900" dir="2700000" algn="tl" rotWithShape="0">
              <a:prstClr val="black">
                <a:alpha val="40000"/>
              </a:prstClr>
            </a:outerShdw>
          </a:effectLst>
        </p:spPr>
      </p:pic>
    </p:spTree>
    <p:extLst>
      <p:ext uri="{BB962C8B-B14F-4D97-AF65-F5344CB8AC3E}">
        <p14:creationId xmlns:p14="http://schemas.microsoft.com/office/powerpoint/2010/main" val="252311952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olo 4"/>
          <p:cNvSpPr>
            <a:spLocks noGrp="1"/>
          </p:cNvSpPr>
          <p:nvPr>
            <p:ph type="title"/>
          </p:nvPr>
        </p:nvSpPr>
        <p:spPr>
          <a:xfrm>
            <a:off x="1065609" y="207778"/>
            <a:ext cx="10515600" cy="662781"/>
          </a:xfrm>
        </p:spPr>
        <p:txBody>
          <a:bodyPr/>
          <a:lstStyle/>
          <a:p>
            <a:pPr algn="ctr"/>
            <a:r>
              <a:rPr lang="en-US" dirty="0"/>
              <a:t>Conclusions (1/2)</a:t>
            </a:r>
          </a:p>
        </p:txBody>
      </p:sp>
      <p:sp>
        <p:nvSpPr>
          <p:cNvPr id="6" name="Slide Number Placeholder 5">
            <a:extLst>
              <a:ext uri="{FF2B5EF4-FFF2-40B4-BE49-F238E27FC236}">
                <a16:creationId xmlns:a16="http://schemas.microsoft.com/office/drawing/2014/main" id="{5A03E945-6D65-4F5D-84D2-5C9FAFA0346E}"/>
              </a:ext>
            </a:extLst>
          </p:cNvPr>
          <p:cNvSpPr>
            <a:spLocks noGrp="1"/>
          </p:cNvSpPr>
          <p:nvPr>
            <p:ph type="sldNum" sz="quarter" idx="12"/>
          </p:nvPr>
        </p:nvSpPr>
        <p:spPr/>
        <p:txBody>
          <a:bodyPr/>
          <a:lstStyle/>
          <a:p>
            <a:fld id="{3B16EC83-A962-4ADA-BA6B-1836FC64CAB5}" type="slidenum">
              <a:rPr lang="en-GB" smtClean="0"/>
              <a:pPr/>
              <a:t>18</a:t>
            </a:fld>
            <a:endParaRPr lang="en-GB" dirty="0"/>
          </a:p>
        </p:txBody>
      </p:sp>
      <p:sp>
        <p:nvSpPr>
          <p:cNvPr id="9" name="Content Placeholder 1">
            <a:extLst>
              <a:ext uri="{FF2B5EF4-FFF2-40B4-BE49-F238E27FC236}">
                <a16:creationId xmlns:a16="http://schemas.microsoft.com/office/drawing/2014/main" id="{9E912C8D-3423-4E43-8C65-035A49B9C8BA}"/>
              </a:ext>
            </a:extLst>
          </p:cNvPr>
          <p:cNvSpPr txBox="1">
            <a:spLocks/>
          </p:cNvSpPr>
          <p:nvPr/>
        </p:nvSpPr>
        <p:spPr>
          <a:xfrm>
            <a:off x="472071" y="1517384"/>
            <a:ext cx="9959308" cy="3927709"/>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endParaRPr lang="en-US" sz="2000" dirty="0">
              <a:solidFill>
                <a:srgbClr val="0E101A"/>
              </a:solidFill>
            </a:endParaRPr>
          </a:p>
          <a:p>
            <a:endParaRPr lang="en-US" sz="2000" dirty="0">
              <a:solidFill>
                <a:srgbClr val="0E101A"/>
              </a:solidFill>
            </a:endParaRPr>
          </a:p>
          <a:p>
            <a:endParaRPr lang="en-US" sz="2000" dirty="0">
              <a:solidFill>
                <a:srgbClr val="0E101A"/>
              </a:solidFill>
            </a:endParaRPr>
          </a:p>
        </p:txBody>
      </p:sp>
      <p:sp>
        <p:nvSpPr>
          <p:cNvPr id="2" name="Rectangle 1">
            <a:extLst>
              <a:ext uri="{FF2B5EF4-FFF2-40B4-BE49-F238E27FC236}">
                <a16:creationId xmlns:a16="http://schemas.microsoft.com/office/drawing/2014/main" id="{9950DEB4-7590-1945-AAEB-DC952FFEFC97}"/>
              </a:ext>
            </a:extLst>
          </p:cNvPr>
          <p:cNvSpPr/>
          <p:nvPr/>
        </p:nvSpPr>
        <p:spPr>
          <a:xfrm>
            <a:off x="250301" y="1048689"/>
            <a:ext cx="11330908" cy="4785926"/>
          </a:xfrm>
          <a:prstGeom prst="rect">
            <a:avLst/>
          </a:prstGeom>
        </p:spPr>
        <p:txBody>
          <a:bodyPr wrap="square">
            <a:spAutoFit/>
          </a:bodyPr>
          <a:lstStyle/>
          <a:p>
            <a:pPr>
              <a:spcAft>
                <a:spcPts val="1800"/>
              </a:spcAft>
            </a:pPr>
            <a:r>
              <a:rPr lang="en-US" sz="2000" dirty="0">
                <a:solidFill>
                  <a:srgbClr val="374151"/>
                </a:solidFill>
              </a:rPr>
              <a:t>By integrating the principles and solutions from the SSD project with the UR-DATA project's objectives</a:t>
            </a:r>
            <a:br>
              <a:rPr lang="en-US" sz="2000" dirty="0">
                <a:solidFill>
                  <a:srgbClr val="374151"/>
                </a:solidFill>
              </a:rPr>
            </a:br>
            <a:r>
              <a:rPr lang="en-US" sz="2000" dirty="0">
                <a:solidFill>
                  <a:srgbClr val="374151"/>
                </a:solidFill>
              </a:rPr>
              <a:t>		</a:t>
            </a:r>
            <a:r>
              <a:rPr lang="en-US" sz="2000" dirty="0">
                <a:solidFill>
                  <a:srgbClr val="374151"/>
                </a:solidFill>
                <a:sym typeface="Wingdings" panose="05000000000000000000" pitchFamily="2" charset="2"/>
              </a:rPr>
              <a:t> </a:t>
            </a:r>
            <a:r>
              <a:rPr lang="en-US" sz="2000" dirty="0">
                <a:solidFill>
                  <a:srgbClr val="374151"/>
                </a:solidFill>
              </a:rPr>
              <a:t>a more comprehensive and sustainable urban transformation plan for the City of </a:t>
            </a:r>
            <a:r>
              <a:rPr lang="en-US" sz="2000" dirty="0" err="1">
                <a:solidFill>
                  <a:srgbClr val="374151"/>
                </a:solidFill>
              </a:rPr>
              <a:t>Niš</a:t>
            </a:r>
            <a:endParaRPr lang="en-US" sz="2000" dirty="0">
              <a:solidFill>
                <a:srgbClr val="374151"/>
              </a:solidFill>
            </a:endParaRPr>
          </a:p>
          <a:p>
            <a:pPr>
              <a:spcAft>
                <a:spcPts val="1800"/>
              </a:spcAft>
            </a:pPr>
            <a:r>
              <a:rPr lang="en-US" sz="2000" b="1" dirty="0">
                <a:solidFill>
                  <a:srgbClr val="00B0F0"/>
                </a:solidFill>
              </a:rPr>
              <a:t>Improved Urban Planning</a:t>
            </a:r>
            <a:r>
              <a:rPr lang="en-US" sz="2000" dirty="0">
                <a:solidFill>
                  <a:srgbClr val="00B0F0"/>
                </a:solidFill>
              </a:rPr>
              <a:t> </a:t>
            </a:r>
            <a:r>
              <a:rPr lang="en-US" sz="2000" dirty="0"/>
              <a:t>| The SSD focus on sustainable district-level transformations can complement the UR-DATA project's focus on urban mobility planning: </a:t>
            </a:r>
            <a:r>
              <a:rPr lang="en-US" sz="2000" dirty="0" err="1"/>
              <a:t>Niš</a:t>
            </a:r>
            <a:r>
              <a:rPr lang="en-US" sz="2000" dirty="0"/>
              <a:t> can create a holistic approach that ensures public spaces, transportation networks, and community needs are all integrated effectively</a:t>
            </a:r>
          </a:p>
          <a:p>
            <a:pPr>
              <a:spcAft>
                <a:spcPts val="1800"/>
              </a:spcAft>
            </a:pPr>
            <a:r>
              <a:rPr lang="en-US" sz="2000" b="1" dirty="0">
                <a:solidFill>
                  <a:srgbClr val="00B0F0"/>
                </a:solidFill>
              </a:rPr>
              <a:t>Active Transport and Public Transit Enhancement</a:t>
            </a:r>
            <a:r>
              <a:rPr lang="en-US" sz="2000" dirty="0"/>
              <a:t> | The SSD &amp; UR-DATA integration can result in the creation of plans and projects for implementation of well-connected bike lanes, redesign of public spaces, optimized bus stop locations, and improved integration of local and regional transit networks</a:t>
            </a:r>
          </a:p>
          <a:p>
            <a:pPr>
              <a:spcAft>
                <a:spcPts val="1800"/>
              </a:spcAft>
            </a:pPr>
            <a:r>
              <a:rPr lang="en-US" sz="2000" b="1" dirty="0">
                <a:solidFill>
                  <a:srgbClr val="00B0F0"/>
                </a:solidFill>
              </a:rPr>
              <a:t>Technology Integration for Sustainable Mobility</a:t>
            </a:r>
            <a:r>
              <a:rPr lang="en-US" sz="2000" dirty="0"/>
              <a:t> | Leveraging the insights from the SSD project, </a:t>
            </a:r>
            <a:r>
              <a:rPr lang="en-US" sz="2000" dirty="0" err="1"/>
              <a:t>Niš</a:t>
            </a:r>
            <a:r>
              <a:rPr lang="en-US" sz="2000" dirty="0"/>
              <a:t> can incorporate technology-driven solutions into the UR-DATA project. This includes the development of citizen mobility apps for real-time information, reward programs to incentivize sustainable modal shifts, and a comprehensive monitoring system to evaluate the impact of mobility services. These tech-driven initiatives can enhance the effectiveness of </a:t>
            </a:r>
            <a:r>
              <a:rPr lang="en-US" sz="2000" dirty="0" err="1"/>
              <a:t>Niš</a:t>
            </a:r>
            <a:r>
              <a:rPr lang="en-US" sz="2000" dirty="0"/>
              <a:t>' Sustainable Urban Mobility Plan (SUMP)</a:t>
            </a:r>
          </a:p>
        </p:txBody>
      </p:sp>
    </p:spTree>
    <p:extLst>
      <p:ext uri="{BB962C8B-B14F-4D97-AF65-F5344CB8AC3E}">
        <p14:creationId xmlns:p14="http://schemas.microsoft.com/office/powerpoint/2010/main" val="21940980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olo 4"/>
          <p:cNvSpPr>
            <a:spLocks noGrp="1"/>
          </p:cNvSpPr>
          <p:nvPr>
            <p:ph type="title"/>
          </p:nvPr>
        </p:nvSpPr>
        <p:spPr>
          <a:xfrm>
            <a:off x="1065609" y="207778"/>
            <a:ext cx="10515600" cy="662781"/>
          </a:xfrm>
        </p:spPr>
        <p:txBody>
          <a:bodyPr/>
          <a:lstStyle/>
          <a:p>
            <a:pPr algn="ctr"/>
            <a:r>
              <a:rPr lang="en-US" dirty="0"/>
              <a:t>Conclusions (2/2)</a:t>
            </a:r>
          </a:p>
        </p:txBody>
      </p:sp>
      <p:sp>
        <p:nvSpPr>
          <p:cNvPr id="6" name="Slide Number Placeholder 5">
            <a:extLst>
              <a:ext uri="{FF2B5EF4-FFF2-40B4-BE49-F238E27FC236}">
                <a16:creationId xmlns:a16="http://schemas.microsoft.com/office/drawing/2014/main" id="{5A03E945-6D65-4F5D-84D2-5C9FAFA0346E}"/>
              </a:ext>
            </a:extLst>
          </p:cNvPr>
          <p:cNvSpPr>
            <a:spLocks noGrp="1"/>
          </p:cNvSpPr>
          <p:nvPr>
            <p:ph type="sldNum" sz="quarter" idx="12"/>
          </p:nvPr>
        </p:nvSpPr>
        <p:spPr/>
        <p:txBody>
          <a:bodyPr/>
          <a:lstStyle/>
          <a:p>
            <a:fld id="{3B16EC83-A962-4ADA-BA6B-1836FC64CAB5}" type="slidenum">
              <a:rPr lang="en-GB" smtClean="0"/>
              <a:pPr/>
              <a:t>19</a:t>
            </a:fld>
            <a:endParaRPr lang="en-GB" dirty="0"/>
          </a:p>
        </p:txBody>
      </p:sp>
      <p:sp>
        <p:nvSpPr>
          <p:cNvPr id="9" name="Content Placeholder 1">
            <a:extLst>
              <a:ext uri="{FF2B5EF4-FFF2-40B4-BE49-F238E27FC236}">
                <a16:creationId xmlns:a16="http://schemas.microsoft.com/office/drawing/2014/main" id="{9E912C8D-3423-4E43-8C65-035A49B9C8BA}"/>
              </a:ext>
            </a:extLst>
          </p:cNvPr>
          <p:cNvSpPr txBox="1">
            <a:spLocks/>
          </p:cNvSpPr>
          <p:nvPr/>
        </p:nvSpPr>
        <p:spPr>
          <a:xfrm>
            <a:off x="472071" y="1517384"/>
            <a:ext cx="9959308" cy="3927709"/>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endParaRPr lang="en-US" sz="2000" dirty="0">
              <a:solidFill>
                <a:srgbClr val="0E101A"/>
              </a:solidFill>
            </a:endParaRPr>
          </a:p>
          <a:p>
            <a:endParaRPr lang="en-US" sz="2000" dirty="0">
              <a:solidFill>
                <a:srgbClr val="0E101A"/>
              </a:solidFill>
            </a:endParaRPr>
          </a:p>
          <a:p>
            <a:endParaRPr lang="en-US" sz="2000" dirty="0">
              <a:solidFill>
                <a:srgbClr val="0E101A"/>
              </a:solidFill>
            </a:endParaRPr>
          </a:p>
        </p:txBody>
      </p:sp>
      <p:sp>
        <p:nvSpPr>
          <p:cNvPr id="8" name="CasellaDiTesto 7">
            <a:extLst>
              <a:ext uri="{FF2B5EF4-FFF2-40B4-BE49-F238E27FC236}">
                <a16:creationId xmlns:a16="http://schemas.microsoft.com/office/drawing/2014/main" id="{EA035224-9B53-413D-9C22-7A213C4D7069}"/>
              </a:ext>
            </a:extLst>
          </p:cNvPr>
          <p:cNvSpPr txBox="1"/>
          <p:nvPr/>
        </p:nvSpPr>
        <p:spPr>
          <a:xfrm>
            <a:off x="472071" y="1312602"/>
            <a:ext cx="10651872" cy="4708981"/>
          </a:xfrm>
          <a:prstGeom prst="rect">
            <a:avLst/>
          </a:prstGeom>
          <a:noFill/>
        </p:spPr>
        <p:txBody>
          <a:bodyPr wrap="square" rtlCol="0">
            <a:spAutoFit/>
          </a:bodyPr>
          <a:lstStyle/>
          <a:p>
            <a:pPr>
              <a:spcAft>
                <a:spcPts val="4200"/>
              </a:spcAft>
            </a:pPr>
            <a:r>
              <a:rPr lang="en-US" sz="2200" dirty="0"/>
              <a:t>SSD can represent a </a:t>
            </a:r>
            <a:r>
              <a:rPr lang="en-US" sz="2200" b="1" dirty="0">
                <a:solidFill>
                  <a:srgbClr val="00B0F0"/>
                </a:solidFill>
              </a:rPr>
              <a:t>useful toolbox </a:t>
            </a:r>
            <a:r>
              <a:rPr lang="en-US" sz="2200" dirty="0"/>
              <a:t>to holistically plan a new urban district or to regenerate an existing one</a:t>
            </a:r>
          </a:p>
          <a:p>
            <a:pPr>
              <a:spcAft>
                <a:spcPts val="4200"/>
              </a:spcAft>
            </a:pPr>
            <a:r>
              <a:rPr lang="en-US" sz="2200" dirty="0"/>
              <a:t>Most of the proposed SSD actions at the local scale. As regards mobility, integration of different territorial levels:  </a:t>
            </a:r>
            <a:r>
              <a:rPr lang="en-US" sz="2200" b="1" dirty="0">
                <a:solidFill>
                  <a:srgbClr val="00B0F0"/>
                </a:solidFill>
              </a:rPr>
              <a:t>Local</a:t>
            </a:r>
            <a:r>
              <a:rPr lang="en-US" sz="2200" dirty="0"/>
              <a:t> </a:t>
            </a:r>
            <a:r>
              <a:rPr lang="en-US" sz="2200" dirty="0">
                <a:sym typeface="Wingdings" panose="05000000000000000000" pitchFamily="2" charset="2"/>
              </a:rPr>
              <a:t>↔ </a:t>
            </a:r>
            <a:r>
              <a:rPr lang="en-US" sz="2200" b="1" dirty="0">
                <a:solidFill>
                  <a:srgbClr val="00B0F0"/>
                </a:solidFill>
                <a:sym typeface="Wingdings" panose="05000000000000000000" pitchFamily="2" charset="2"/>
              </a:rPr>
              <a:t>City</a:t>
            </a:r>
            <a:r>
              <a:rPr lang="en-US" sz="2200" dirty="0">
                <a:sym typeface="Wingdings" panose="05000000000000000000" pitchFamily="2" charset="2"/>
              </a:rPr>
              <a:t> ↔ </a:t>
            </a:r>
            <a:r>
              <a:rPr lang="en-US" sz="2200" b="1" dirty="0">
                <a:solidFill>
                  <a:srgbClr val="00B0F0"/>
                </a:solidFill>
                <a:sym typeface="Wingdings" panose="05000000000000000000" pitchFamily="2" charset="2"/>
              </a:rPr>
              <a:t>Regional/national</a:t>
            </a:r>
            <a:endParaRPr lang="en-US" sz="2200" b="1" dirty="0">
              <a:solidFill>
                <a:srgbClr val="00B0F0"/>
              </a:solidFill>
            </a:endParaRPr>
          </a:p>
          <a:p>
            <a:pPr>
              <a:spcAft>
                <a:spcPts val="600"/>
              </a:spcAft>
            </a:pPr>
            <a:r>
              <a:rPr lang="en-US" sz="2200" b="1" dirty="0">
                <a:solidFill>
                  <a:srgbClr val="00B0F0"/>
                </a:solidFill>
              </a:rPr>
              <a:t>Transferability</a:t>
            </a:r>
            <a:r>
              <a:rPr lang="en-US" sz="2200" dirty="0"/>
              <a:t> to Serbia (and in general, where sustainable mobility measures are not widespread)</a:t>
            </a:r>
          </a:p>
          <a:p>
            <a:pPr marL="342900" indent="-342900">
              <a:spcAft>
                <a:spcPts val="600"/>
              </a:spcAft>
              <a:buFont typeface="Wingdings" panose="05000000000000000000" pitchFamily="2" charset="2"/>
              <a:buChar char="§"/>
            </a:pPr>
            <a:r>
              <a:rPr lang="en-US" sz="2200" dirty="0"/>
              <a:t>Challenge | </a:t>
            </a:r>
            <a:r>
              <a:rPr lang="en-US" sz="2200" b="1" dirty="0">
                <a:solidFill>
                  <a:srgbClr val="00B0F0"/>
                </a:solidFill>
              </a:rPr>
              <a:t>adapt</a:t>
            </a:r>
            <a:r>
              <a:rPr lang="en-US" sz="2200" dirty="0"/>
              <a:t> the SSD mobility solutions to the Serbian context apply best practices and solutions that are already consolidated in many European countries</a:t>
            </a:r>
          </a:p>
          <a:p>
            <a:pPr marL="342900" indent="-342900">
              <a:spcAft>
                <a:spcPts val="600"/>
              </a:spcAft>
              <a:buFont typeface="Wingdings" panose="05000000000000000000" pitchFamily="2" charset="2"/>
              <a:buChar char="§"/>
            </a:pPr>
            <a:r>
              <a:rPr lang="en-US" sz="2200" dirty="0"/>
              <a:t>Opportunity | </a:t>
            </a:r>
            <a:r>
              <a:rPr lang="en-US" sz="2200" b="1" dirty="0">
                <a:solidFill>
                  <a:srgbClr val="00B0F0"/>
                </a:solidFill>
              </a:rPr>
              <a:t>leapfrog</a:t>
            </a:r>
            <a:r>
              <a:rPr lang="en-US" sz="2200" dirty="0"/>
              <a:t> towards sustainable mobility systems, skipping some of the inefficient stages of development experienced by </a:t>
            </a:r>
            <a:r>
              <a:rPr lang="en-US" sz="2200" dirty="0" err="1"/>
              <a:t>industrialised</a:t>
            </a:r>
            <a:r>
              <a:rPr lang="en-US" sz="2200" dirty="0"/>
              <a:t> countries</a:t>
            </a:r>
          </a:p>
        </p:txBody>
      </p:sp>
    </p:spTree>
    <p:extLst>
      <p:ext uri="{BB962C8B-B14F-4D97-AF65-F5344CB8AC3E}">
        <p14:creationId xmlns:p14="http://schemas.microsoft.com/office/powerpoint/2010/main" val="17454877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8">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8">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asellaDiTesto 7"/>
          <p:cNvSpPr txBox="1"/>
          <p:nvPr/>
        </p:nvSpPr>
        <p:spPr>
          <a:xfrm>
            <a:off x="282532" y="2851599"/>
            <a:ext cx="4261188" cy="1938992"/>
          </a:xfrm>
          <a:prstGeom prst="rect">
            <a:avLst/>
          </a:prstGeom>
          <a:noFill/>
        </p:spPr>
        <p:txBody>
          <a:bodyPr wrap="square" rtlCol="0">
            <a:spAutoFit/>
          </a:bodyPr>
          <a:lstStyle/>
          <a:p>
            <a:r>
              <a:rPr lang="en-US" sz="2000" dirty="0"/>
              <a:t>The </a:t>
            </a:r>
            <a:r>
              <a:rPr lang="en-US" sz="2000" i="1" dirty="0"/>
              <a:t>Smart Sustainable Districts (SSD) </a:t>
            </a:r>
            <a:r>
              <a:rPr lang="en-US" sz="2000" dirty="0"/>
              <a:t>project focuses on </a:t>
            </a:r>
            <a:r>
              <a:rPr lang="en-US" sz="2000" b="1" spc="-5" dirty="0">
                <a:solidFill>
                  <a:srgbClr val="00A0DE"/>
                </a:solidFill>
                <a:cs typeface="Arial"/>
              </a:rPr>
              <a:t>urban transformation </a:t>
            </a:r>
            <a:r>
              <a:rPr lang="en-US" sz="2000" dirty="0"/>
              <a:t>at district level</a:t>
            </a:r>
          </a:p>
          <a:p>
            <a:endParaRPr lang="en-US" sz="2000" dirty="0"/>
          </a:p>
          <a:p>
            <a:r>
              <a:rPr lang="en-US" sz="2000" dirty="0"/>
              <a:t>Promoted by </a:t>
            </a:r>
            <a:r>
              <a:rPr lang="en-US" sz="2000" b="1" spc="-5" dirty="0" err="1">
                <a:solidFill>
                  <a:srgbClr val="00A0DE"/>
                </a:solidFill>
                <a:cs typeface="Arial"/>
              </a:rPr>
              <a:t>Politecnico</a:t>
            </a:r>
            <a:r>
              <a:rPr lang="en-US" sz="2000" b="1" spc="-5" dirty="0">
                <a:solidFill>
                  <a:srgbClr val="00A0DE"/>
                </a:solidFill>
                <a:cs typeface="Arial"/>
              </a:rPr>
              <a:t> di Milano </a:t>
            </a:r>
            <a:r>
              <a:rPr lang="en-US" sz="2000" dirty="0"/>
              <a:t>and coordinated by </a:t>
            </a:r>
            <a:r>
              <a:rPr lang="en-US" sz="2000" b="1" spc="-5" dirty="0">
                <a:solidFill>
                  <a:srgbClr val="00A0DE"/>
                </a:solidFill>
                <a:cs typeface="Arial"/>
              </a:rPr>
              <a:t>Poliedra</a:t>
            </a:r>
          </a:p>
        </p:txBody>
      </p:sp>
      <p:sp>
        <p:nvSpPr>
          <p:cNvPr id="2" name="Titolo 1"/>
          <p:cNvSpPr>
            <a:spLocks noGrp="1"/>
          </p:cNvSpPr>
          <p:nvPr>
            <p:ph type="title"/>
          </p:nvPr>
        </p:nvSpPr>
        <p:spPr>
          <a:xfrm>
            <a:off x="1207009" y="173619"/>
            <a:ext cx="10515600" cy="662781"/>
          </a:xfrm>
        </p:spPr>
        <p:txBody>
          <a:bodyPr/>
          <a:lstStyle/>
          <a:p>
            <a:pPr algn="ctr"/>
            <a:r>
              <a:rPr lang="en-US" dirty="0"/>
              <a:t>SSD and UR-data: a cross-fertilization</a:t>
            </a:r>
          </a:p>
        </p:txBody>
      </p:sp>
      <p:sp>
        <p:nvSpPr>
          <p:cNvPr id="3" name="Segnaposto numero diapositiva 2"/>
          <p:cNvSpPr>
            <a:spLocks noGrp="1"/>
          </p:cNvSpPr>
          <p:nvPr>
            <p:ph type="sldNum" sz="quarter" idx="12"/>
          </p:nvPr>
        </p:nvSpPr>
        <p:spPr/>
        <p:txBody>
          <a:bodyPr/>
          <a:lstStyle/>
          <a:p>
            <a:fld id="{68C0253A-F152-4F52-8C12-AC4B298558F2}" type="slidenum">
              <a:rPr lang="it-IT" smtClean="0"/>
              <a:pPr/>
              <a:t>2</a:t>
            </a:fld>
            <a:endParaRPr lang="it-IT" dirty="0"/>
          </a:p>
        </p:txBody>
      </p:sp>
      <p:pic>
        <p:nvPicPr>
          <p:cNvPr id="12" name="Immagine 1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258470" y="1032227"/>
            <a:ext cx="2584554" cy="961455"/>
          </a:xfrm>
          <a:prstGeom prst="rect">
            <a:avLst/>
          </a:prstGeom>
        </p:spPr>
      </p:pic>
      <p:pic>
        <p:nvPicPr>
          <p:cNvPr id="4" name="Immagin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81598" y="1084297"/>
            <a:ext cx="3463056" cy="1347683"/>
          </a:xfrm>
          <a:prstGeom prst="rect">
            <a:avLst/>
          </a:prstGeom>
        </p:spPr>
      </p:pic>
      <p:sp>
        <p:nvSpPr>
          <p:cNvPr id="5" name="Rettangolo 4"/>
          <p:cNvSpPr/>
          <p:nvPr/>
        </p:nvSpPr>
        <p:spPr>
          <a:xfrm>
            <a:off x="865581" y="5829075"/>
            <a:ext cx="3095090" cy="584775"/>
          </a:xfrm>
          <a:prstGeom prst="rect">
            <a:avLst/>
          </a:prstGeom>
        </p:spPr>
        <p:txBody>
          <a:bodyPr wrap="square">
            <a:spAutoFit/>
          </a:bodyPr>
          <a:lstStyle/>
          <a:p>
            <a:r>
              <a:rPr lang="it-IT" sz="1600" i="1" dirty="0">
                <a:hlinkClick r:id="rId4"/>
              </a:rPr>
              <a:t>https://www.poliedra.polimi.it/en/ssd-smart-sustainable-districts/</a:t>
            </a:r>
            <a:r>
              <a:rPr lang="it-IT" sz="1600" i="1" dirty="0"/>
              <a:t> </a:t>
            </a:r>
          </a:p>
        </p:txBody>
      </p:sp>
      <p:sp>
        <p:nvSpPr>
          <p:cNvPr id="13" name="CasellaDiTesto 12"/>
          <p:cNvSpPr txBox="1"/>
          <p:nvPr/>
        </p:nvSpPr>
        <p:spPr>
          <a:xfrm>
            <a:off x="7197578" y="2335039"/>
            <a:ext cx="4706338" cy="3170099"/>
          </a:xfrm>
          <a:prstGeom prst="rect">
            <a:avLst/>
          </a:prstGeom>
          <a:noFill/>
        </p:spPr>
        <p:txBody>
          <a:bodyPr wrap="square" rtlCol="0">
            <a:spAutoFit/>
          </a:bodyPr>
          <a:lstStyle/>
          <a:p>
            <a:r>
              <a:rPr lang="en-US" sz="2000" dirty="0"/>
              <a:t>Twinning for Excellence in Smart and Resilient </a:t>
            </a:r>
            <a:r>
              <a:rPr lang="en-US" sz="2000" b="1" spc="-5" dirty="0">
                <a:solidFill>
                  <a:srgbClr val="00A0DE"/>
                </a:solidFill>
                <a:cs typeface="Arial"/>
              </a:rPr>
              <a:t>Urban</a:t>
            </a:r>
            <a:r>
              <a:rPr lang="en-US" sz="2000" dirty="0"/>
              <a:t> Development: </a:t>
            </a:r>
            <a:r>
              <a:rPr lang="en-US" sz="2000" b="1" spc="-5" dirty="0">
                <a:solidFill>
                  <a:srgbClr val="00A0DE"/>
                </a:solidFill>
                <a:cs typeface="Arial"/>
              </a:rPr>
              <a:t>Advanced Data Analytics </a:t>
            </a:r>
            <a:r>
              <a:rPr lang="en-US" sz="2000" dirty="0"/>
              <a:t>Approach</a:t>
            </a:r>
          </a:p>
          <a:p>
            <a:endParaRPr lang="en-US" sz="2000" dirty="0"/>
          </a:p>
          <a:p>
            <a:r>
              <a:rPr lang="en-US" sz="2000" dirty="0"/>
              <a:t>Transfer of knowledge, experience and best practices at the </a:t>
            </a:r>
            <a:r>
              <a:rPr lang="en-US" sz="2000" b="1" spc="-5" dirty="0">
                <a:solidFill>
                  <a:srgbClr val="00A0DE"/>
                </a:solidFill>
                <a:cs typeface="Arial"/>
              </a:rPr>
              <a:t>University of </a:t>
            </a:r>
            <a:r>
              <a:rPr lang="en-US" sz="2000" b="1" spc="-5" dirty="0" err="1">
                <a:solidFill>
                  <a:srgbClr val="00A0DE"/>
                </a:solidFill>
                <a:cs typeface="Arial"/>
              </a:rPr>
              <a:t>Niš</a:t>
            </a:r>
            <a:r>
              <a:rPr lang="en-US" sz="2000" dirty="0"/>
              <a:t>, </a:t>
            </a:r>
            <a:r>
              <a:rPr lang="en-US" sz="2000" b="1" spc="-5" dirty="0">
                <a:solidFill>
                  <a:srgbClr val="00A0DE"/>
                </a:solidFill>
                <a:cs typeface="Arial"/>
              </a:rPr>
              <a:t>Poliedra</a:t>
            </a:r>
            <a:r>
              <a:rPr lang="en-US" sz="2000" dirty="0"/>
              <a:t>, and </a:t>
            </a:r>
            <a:r>
              <a:rPr lang="en-US" sz="2000" b="1" spc="-5" dirty="0">
                <a:solidFill>
                  <a:srgbClr val="00A0DE"/>
                </a:solidFill>
                <a:cs typeface="Arial"/>
              </a:rPr>
              <a:t>Oslo Metropolitan University</a:t>
            </a:r>
            <a:r>
              <a:rPr lang="en-US" sz="2000" dirty="0"/>
              <a:t>, to increase the research excellence in the analysis of smart and sustainable performance of cities</a:t>
            </a:r>
          </a:p>
        </p:txBody>
      </p:sp>
      <p:sp>
        <p:nvSpPr>
          <p:cNvPr id="7" name="Rettangolo 6"/>
          <p:cNvSpPr/>
          <p:nvPr/>
        </p:nvSpPr>
        <p:spPr>
          <a:xfrm>
            <a:off x="8302489" y="6075296"/>
            <a:ext cx="2496517" cy="338554"/>
          </a:xfrm>
          <a:prstGeom prst="rect">
            <a:avLst/>
          </a:prstGeom>
        </p:spPr>
        <p:txBody>
          <a:bodyPr wrap="none">
            <a:spAutoFit/>
          </a:bodyPr>
          <a:lstStyle/>
          <a:p>
            <a:r>
              <a:rPr lang="it-IT" sz="1600" i="1" dirty="0">
                <a:hlinkClick r:id="rId5"/>
              </a:rPr>
              <a:t>https://urdataproject.com/</a:t>
            </a:r>
            <a:r>
              <a:rPr lang="it-IT" sz="1600" i="1" dirty="0"/>
              <a:t> </a:t>
            </a:r>
          </a:p>
        </p:txBody>
      </p:sp>
      <p:grpSp>
        <p:nvGrpSpPr>
          <p:cNvPr id="17" name="Gruppo 16"/>
          <p:cNvGrpSpPr/>
          <p:nvPr/>
        </p:nvGrpSpPr>
        <p:grpSpPr>
          <a:xfrm>
            <a:off x="8236932" y="5541907"/>
            <a:ext cx="2627630" cy="501015"/>
            <a:chOff x="8341075" y="5325086"/>
            <a:chExt cx="2627630" cy="501015"/>
          </a:xfrm>
        </p:grpSpPr>
        <p:sp>
          <p:nvSpPr>
            <p:cNvPr id="14" name="Cuadro de texto 2"/>
            <p:cNvSpPr txBox="1">
              <a:spLocks noChangeArrowheads="1"/>
            </p:cNvSpPr>
            <p:nvPr/>
          </p:nvSpPr>
          <p:spPr bwMode="auto">
            <a:xfrm>
              <a:off x="8876380" y="5325086"/>
              <a:ext cx="2092325" cy="501015"/>
            </a:xfrm>
            <a:prstGeom prst="rect">
              <a:avLst/>
            </a:prstGeom>
            <a:solidFill>
              <a:srgbClr val="FFFFFF"/>
            </a:solidFill>
            <a:ln w="9525">
              <a:noFill/>
              <a:miter lim="800000"/>
              <a:headEnd/>
              <a:tailEnd/>
            </a:ln>
          </p:spPr>
          <p:txBody>
            <a:bodyPr rot="0" vert="horz" wrap="square" lIns="91440" tIns="45720" rIns="91440" bIns="45720" anchor="t" anchorCtr="0">
              <a:noAutofit/>
            </a:bodyPr>
            <a:lstStyle/>
            <a:p>
              <a:pPr>
                <a:lnSpc>
                  <a:spcPct val="107000"/>
                </a:lnSpc>
                <a:spcAft>
                  <a:spcPts val="800"/>
                </a:spcAft>
              </a:pPr>
              <a:r>
                <a:rPr lang="en-US" sz="800" dirty="0">
                  <a:effectLst/>
                  <a:latin typeface="Calibri" panose="020F0502020204030204" pitchFamily="34" charset="0"/>
                  <a:ea typeface="Calibri" panose="020F0502020204030204" pitchFamily="34" charset="0"/>
                  <a:cs typeface="Times New Roman" panose="02020603050405020304" pitchFamily="18" charset="0"/>
                </a:rPr>
                <a:t>European Union’s HORIZON-WIDERA-2021-ACCESS-02-01: Twinning Western Balkans Special </a:t>
              </a:r>
              <a:r>
                <a:rPr lang="en-US" sz="800" dirty="0" err="1">
                  <a:effectLst/>
                  <a:latin typeface="Calibri" panose="020F0502020204030204" pitchFamily="34" charset="0"/>
                  <a:ea typeface="Calibri" panose="020F0502020204030204" pitchFamily="34" charset="0"/>
                  <a:cs typeface="Times New Roman" panose="02020603050405020304" pitchFamily="18" charset="0"/>
                </a:rPr>
                <a:t>programme</a:t>
              </a:r>
              <a:endParaRPr lang="it-IT" sz="11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15" name="Imagen 2" descr="Patrón de fondo&#10;&#10;Descripción generada automáticamente"/>
            <p:cNvPicPr/>
            <p:nvPr/>
          </p:nvPicPr>
          <p:blipFill>
            <a:blip r:embed="rId6"/>
            <a:stretch>
              <a:fillRect/>
            </a:stretch>
          </p:blipFill>
          <p:spPr>
            <a:xfrm>
              <a:off x="8341075" y="5377156"/>
              <a:ext cx="518795" cy="377825"/>
            </a:xfrm>
            <a:prstGeom prst="rect">
              <a:avLst/>
            </a:prstGeom>
          </p:spPr>
        </p:pic>
      </p:grpSp>
      <p:sp>
        <p:nvSpPr>
          <p:cNvPr id="16" name="Freccia bidirezionale orizzontale 15"/>
          <p:cNvSpPr/>
          <p:nvPr/>
        </p:nvSpPr>
        <p:spPr>
          <a:xfrm>
            <a:off x="5119128" y="3309528"/>
            <a:ext cx="1550176" cy="768632"/>
          </a:xfrm>
          <a:prstGeom prst="leftRightArrow">
            <a:avLst>
              <a:gd name="adj1" fmla="val 42641"/>
              <a:gd name="adj2" fmla="val 50000"/>
            </a:avLst>
          </a:prstGeom>
          <a:solidFill>
            <a:schemeClr val="accent1">
              <a:lumMod val="60000"/>
              <a:lumOff val="4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Tree>
    <p:extLst>
      <p:ext uri="{BB962C8B-B14F-4D97-AF65-F5344CB8AC3E}">
        <p14:creationId xmlns:p14="http://schemas.microsoft.com/office/powerpoint/2010/main" val="84663029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magine 5">
            <a:extLst>
              <a:ext uri="{FF2B5EF4-FFF2-40B4-BE49-F238E27FC236}">
                <a16:creationId xmlns:a16="http://schemas.microsoft.com/office/drawing/2014/main" id="{3378C295-4D27-4B74-9356-656D624A6F7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532216" y="2118562"/>
            <a:ext cx="3036130" cy="1909104"/>
          </a:xfrm>
          <a:prstGeom prst="rect">
            <a:avLst/>
          </a:prstGeom>
        </p:spPr>
      </p:pic>
      <p:sp>
        <p:nvSpPr>
          <p:cNvPr id="2" name="Titolo 1"/>
          <p:cNvSpPr>
            <a:spLocks noGrp="1"/>
          </p:cNvSpPr>
          <p:nvPr>
            <p:ph type="ctrTitle"/>
          </p:nvPr>
        </p:nvSpPr>
        <p:spPr>
          <a:xfrm>
            <a:off x="289561" y="1957906"/>
            <a:ext cx="11521440" cy="1655762"/>
          </a:xfrm>
        </p:spPr>
        <p:txBody>
          <a:bodyPr>
            <a:noAutofit/>
          </a:bodyPr>
          <a:lstStyle/>
          <a:p>
            <a:r>
              <a:rPr lang="en-US" sz="6600" b="1" i="1" dirty="0">
                <a:latin typeface="Freestyle Script" panose="030804020302050B0404" pitchFamily="66" charset="0"/>
                <a:ea typeface="+mn-ea"/>
                <a:cs typeface="+mn-cs"/>
              </a:rPr>
              <a:t>Thank you</a:t>
            </a:r>
            <a:endParaRPr lang="it-IT" sz="6600" b="1" i="1" dirty="0">
              <a:latin typeface="Freestyle Script" panose="030804020302050B0404" pitchFamily="66" charset="0"/>
              <a:ea typeface="+mn-ea"/>
              <a:cs typeface="+mn-cs"/>
            </a:endParaRPr>
          </a:p>
        </p:txBody>
      </p:sp>
      <p:sp>
        <p:nvSpPr>
          <p:cNvPr id="7" name="Rettangolo 6"/>
          <p:cNvSpPr/>
          <p:nvPr/>
        </p:nvSpPr>
        <p:spPr>
          <a:xfrm>
            <a:off x="8774902" y="5911159"/>
            <a:ext cx="3229001" cy="830997"/>
          </a:xfrm>
          <a:prstGeom prst="rect">
            <a:avLst/>
          </a:prstGeom>
        </p:spPr>
        <p:txBody>
          <a:bodyPr wrap="square">
            <a:spAutoFit/>
          </a:bodyPr>
          <a:lstStyle/>
          <a:p>
            <a:r>
              <a:rPr lang="en-GB" sz="1200" dirty="0">
                <a:latin typeface="Calibri" panose="020F0502020204030204" pitchFamily="34" charset="0"/>
                <a:ea typeface="Calibri" panose="020F0502020204030204" pitchFamily="34" charset="0"/>
                <a:cs typeface="Times New Roman" panose="02020603050405020304" pitchFamily="18" charset="0"/>
              </a:rPr>
              <a:t>This project has received funding from the European Union’s HORIZON-WIDERA-2021-ACCESS-02-01: Twinning Western Balkans Special programme. Grant agreement No 101059994</a:t>
            </a:r>
            <a:endParaRPr lang="it-IT" sz="1200" dirty="0">
              <a:latin typeface="Calibri" panose="020F0502020204030204" pitchFamily="34" charset="0"/>
              <a:ea typeface="Calibri" panose="020F0502020204030204" pitchFamily="34" charset="0"/>
              <a:cs typeface="Times New Roman" panose="02020603050405020304" pitchFamily="18" charset="0"/>
            </a:endParaRPr>
          </a:p>
        </p:txBody>
      </p:sp>
      <p:sp>
        <p:nvSpPr>
          <p:cNvPr id="12" name="CasellaDiTesto 11">
            <a:extLst>
              <a:ext uri="{FF2B5EF4-FFF2-40B4-BE49-F238E27FC236}">
                <a16:creationId xmlns:a16="http://schemas.microsoft.com/office/drawing/2014/main" id="{21E24919-C2A5-4F4C-AB49-02ED8F695E98}"/>
              </a:ext>
            </a:extLst>
          </p:cNvPr>
          <p:cNvSpPr txBox="1"/>
          <p:nvPr/>
        </p:nvSpPr>
        <p:spPr>
          <a:xfrm>
            <a:off x="522231" y="4610339"/>
            <a:ext cx="5773793" cy="1277273"/>
          </a:xfrm>
          <a:prstGeom prst="rect">
            <a:avLst/>
          </a:prstGeom>
          <a:noFill/>
        </p:spPr>
        <p:txBody>
          <a:bodyPr wrap="square" rtlCol="0">
            <a:spAutoFit/>
          </a:bodyPr>
          <a:lstStyle/>
          <a:p>
            <a:pPr algn="ctr">
              <a:spcAft>
                <a:spcPts val="600"/>
              </a:spcAft>
            </a:pPr>
            <a:r>
              <a:rPr lang="it-IT" b="1" dirty="0">
                <a:solidFill>
                  <a:srgbClr val="343433"/>
                </a:solidFill>
                <a:latin typeface="Calibri" panose="020F0502020204030204" pitchFamily="34" charset="0"/>
                <a:cs typeface="Calibri" panose="020F0502020204030204" pitchFamily="34" charset="0"/>
              </a:rPr>
              <a:t>Alberto Colorni, Pierluigi Coppola, </a:t>
            </a:r>
            <a:r>
              <a:rPr lang="it-IT" b="1" u="sng" dirty="0">
                <a:solidFill>
                  <a:srgbClr val="343433"/>
                </a:solidFill>
                <a:latin typeface="Calibri" panose="020F0502020204030204" pitchFamily="34" charset="0"/>
                <a:cs typeface="Calibri" panose="020F0502020204030204" pitchFamily="34" charset="0"/>
              </a:rPr>
              <a:t>Alessandro Luè</a:t>
            </a:r>
            <a:r>
              <a:rPr lang="it-IT" b="1" dirty="0">
                <a:solidFill>
                  <a:srgbClr val="343433"/>
                </a:solidFill>
                <a:latin typeface="Calibri" panose="020F0502020204030204" pitchFamily="34" charset="0"/>
                <a:cs typeface="Calibri" panose="020F0502020204030204" pitchFamily="34" charset="0"/>
              </a:rPr>
              <a:t>,</a:t>
            </a:r>
            <a:br>
              <a:rPr lang="it-IT" b="1" dirty="0">
                <a:solidFill>
                  <a:srgbClr val="343433"/>
                </a:solidFill>
                <a:latin typeface="Calibri" panose="020F0502020204030204" pitchFamily="34" charset="0"/>
                <a:cs typeface="Calibri" panose="020F0502020204030204" pitchFamily="34" charset="0"/>
              </a:rPr>
            </a:br>
            <a:r>
              <a:rPr lang="it-IT" b="1" dirty="0">
                <a:solidFill>
                  <a:srgbClr val="343433"/>
                </a:solidFill>
                <a:latin typeface="Calibri" panose="020F0502020204030204" pitchFamily="34" charset="0"/>
                <a:cs typeface="Calibri" panose="020F0502020204030204" pitchFamily="34" charset="0"/>
              </a:rPr>
              <a:t>Valerio Mazzeschi, Valerio Paruscio, Arianna Seghezzi, Jelena Stanković, Luca Studer, Mara Tanelli, Angela Tumino</a:t>
            </a:r>
          </a:p>
          <a:p>
            <a:pPr algn="ctr"/>
            <a:r>
              <a:rPr lang="it-IT" i="1" dirty="0">
                <a:solidFill>
                  <a:srgbClr val="343433"/>
                </a:solidFill>
                <a:latin typeface="Calibri" panose="020F0502020204030204" pitchFamily="34" charset="0"/>
                <a:cs typeface="Calibri" panose="020F0502020204030204" pitchFamily="34" charset="0"/>
                <a:hlinkClick r:id="rId3"/>
              </a:rPr>
              <a:t>alessandro.lue@polimi.it</a:t>
            </a:r>
            <a:r>
              <a:rPr lang="it-IT" i="1" dirty="0">
                <a:solidFill>
                  <a:srgbClr val="343433"/>
                </a:solidFill>
                <a:latin typeface="Calibri" panose="020F0502020204030204" pitchFamily="34" charset="0"/>
                <a:cs typeface="Calibri" panose="020F0502020204030204" pitchFamily="34" charset="0"/>
              </a:rPr>
              <a:t> </a:t>
            </a:r>
            <a:endParaRPr lang="en-GB" i="1" dirty="0">
              <a:solidFill>
                <a:srgbClr val="343433"/>
              </a:solidFill>
              <a:latin typeface="Calibri" panose="020F0502020204030204" pitchFamily="34" charset="0"/>
              <a:cs typeface="Calibri" panose="020F0502020204030204" pitchFamily="34" charset="0"/>
            </a:endParaRPr>
          </a:p>
        </p:txBody>
      </p:sp>
      <p:pic>
        <p:nvPicPr>
          <p:cNvPr id="15" name="Immagine 1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328400" y="107622"/>
            <a:ext cx="1569387" cy="1569387"/>
          </a:xfrm>
          <a:prstGeom prst="rect">
            <a:avLst/>
          </a:prstGeom>
        </p:spPr>
      </p:pic>
      <p:pic>
        <p:nvPicPr>
          <p:cNvPr id="16" name="Immagine 1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74404" y="264854"/>
            <a:ext cx="1653994" cy="1215586"/>
          </a:xfrm>
          <a:prstGeom prst="rect">
            <a:avLst/>
          </a:prstGeom>
        </p:spPr>
      </p:pic>
      <p:pic>
        <p:nvPicPr>
          <p:cNvPr id="17" name="Immagine 16"/>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0771332" y="304191"/>
            <a:ext cx="1176248" cy="1176248"/>
          </a:xfrm>
          <a:prstGeom prst="rect">
            <a:avLst/>
          </a:prstGeom>
        </p:spPr>
      </p:pic>
      <p:pic>
        <p:nvPicPr>
          <p:cNvPr id="18" name="Immagine 17"/>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8186778" y="4718251"/>
            <a:ext cx="2584554" cy="961455"/>
          </a:xfrm>
          <a:prstGeom prst="rect">
            <a:avLst/>
          </a:prstGeom>
        </p:spPr>
      </p:pic>
      <p:pic>
        <p:nvPicPr>
          <p:cNvPr id="19" name="Imagen 2" descr="Patrón de fondo&#10;&#10;Descripción generada automáticamente"/>
          <p:cNvPicPr>
            <a:picLocks noChangeAspect="1"/>
          </p:cNvPicPr>
          <p:nvPr/>
        </p:nvPicPr>
        <p:blipFill>
          <a:blip r:embed="rId8"/>
          <a:stretch>
            <a:fillRect/>
          </a:stretch>
        </p:blipFill>
        <p:spPr>
          <a:xfrm>
            <a:off x="7673418" y="5967683"/>
            <a:ext cx="1101483" cy="746192"/>
          </a:xfrm>
          <a:prstGeom prst="rect">
            <a:avLst/>
          </a:prstGeom>
        </p:spPr>
      </p:pic>
    </p:spTree>
    <p:extLst>
      <p:ext uri="{BB962C8B-B14F-4D97-AF65-F5344CB8AC3E}">
        <p14:creationId xmlns:p14="http://schemas.microsoft.com/office/powerpoint/2010/main" val="326977053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asellaDiTesto 5"/>
          <p:cNvSpPr txBox="1"/>
          <p:nvPr/>
        </p:nvSpPr>
        <p:spPr>
          <a:xfrm>
            <a:off x="7220934" y="6097251"/>
            <a:ext cx="4657461" cy="307777"/>
          </a:xfrm>
          <a:prstGeom prst="rect">
            <a:avLst/>
          </a:prstGeom>
          <a:noFill/>
        </p:spPr>
        <p:txBody>
          <a:bodyPr wrap="square" rtlCol="0">
            <a:spAutoFit/>
          </a:bodyPr>
          <a:lstStyle/>
          <a:p>
            <a:pPr algn="r"/>
            <a:r>
              <a:rPr lang="it-IT" sz="1400" dirty="0">
                <a:hlinkClick r:id="rId2"/>
              </a:rPr>
              <a:t>www.poliedra.polimi.it/en/ssd-smart-sustainable-districts</a:t>
            </a:r>
            <a:r>
              <a:rPr lang="it-IT" sz="1400" dirty="0"/>
              <a:t> </a:t>
            </a:r>
          </a:p>
        </p:txBody>
      </p:sp>
      <p:sp>
        <p:nvSpPr>
          <p:cNvPr id="8" name="CasellaDiTesto 7"/>
          <p:cNvSpPr txBox="1"/>
          <p:nvPr/>
        </p:nvSpPr>
        <p:spPr>
          <a:xfrm>
            <a:off x="285417" y="993006"/>
            <a:ext cx="5357162" cy="5186035"/>
          </a:xfrm>
          <a:prstGeom prst="rect">
            <a:avLst/>
          </a:prstGeom>
          <a:noFill/>
        </p:spPr>
        <p:txBody>
          <a:bodyPr wrap="square" rtlCol="0">
            <a:spAutoFit/>
          </a:bodyPr>
          <a:lstStyle/>
          <a:p>
            <a:pPr>
              <a:spcAft>
                <a:spcPts val="1800"/>
              </a:spcAft>
            </a:pPr>
            <a:r>
              <a:rPr lang="en-US" sz="2200" dirty="0"/>
              <a:t>The </a:t>
            </a:r>
            <a:r>
              <a:rPr lang="en-US" sz="2200" i="1" dirty="0"/>
              <a:t>SSD </a:t>
            </a:r>
            <a:r>
              <a:rPr lang="en-US" sz="2200" dirty="0"/>
              <a:t>project focuses on urban transformation through the lens of the </a:t>
            </a:r>
            <a:r>
              <a:rPr lang="en-US" sz="2200" b="1" spc="-5" dirty="0">
                <a:solidFill>
                  <a:srgbClr val="00A0DE"/>
                </a:solidFill>
                <a:cs typeface="Arial"/>
              </a:rPr>
              <a:t>urban districts</a:t>
            </a:r>
            <a:endParaRPr lang="en-US" sz="2200" dirty="0"/>
          </a:p>
          <a:p>
            <a:pPr>
              <a:spcAft>
                <a:spcPts val="1800"/>
              </a:spcAft>
            </a:pPr>
            <a:r>
              <a:rPr lang="en-US" sz="2200" dirty="0"/>
              <a:t>The project started in 2021 and involved more than 100 researchers from all Departments and Consortia of </a:t>
            </a:r>
            <a:r>
              <a:rPr lang="en-US" sz="2200" dirty="0" err="1"/>
              <a:t>Politecnico</a:t>
            </a:r>
            <a:endParaRPr lang="en-US" sz="2200" dirty="0"/>
          </a:p>
          <a:p>
            <a:pPr>
              <a:spcAft>
                <a:spcPts val="1800"/>
              </a:spcAft>
            </a:pPr>
            <a:r>
              <a:rPr lang="en-US" sz="2200" dirty="0"/>
              <a:t>Proposes </a:t>
            </a:r>
            <a:r>
              <a:rPr lang="en-US" sz="2200" b="1" spc="-5" dirty="0">
                <a:solidFill>
                  <a:srgbClr val="00A0DE"/>
                </a:solidFill>
                <a:cs typeface="Arial"/>
              </a:rPr>
              <a:t>actions</a:t>
            </a:r>
            <a:r>
              <a:rPr lang="en-US" sz="2200" dirty="0"/>
              <a:t> for the sustainable development, the ecological transition and the enhancement of resilience of places and communities at a </a:t>
            </a:r>
            <a:r>
              <a:rPr lang="en-US" sz="2200" b="1" spc="-5" dirty="0">
                <a:solidFill>
                  <a:srgbClr val="00A0DE"/>
                </a:solidFill>
                <a:cs typeface="Arial"/>
              </a:rPr>
              <a:t>local scale</a:t>
            </a:r>
          </a:p>
          <a:p>
            <a:pPr>
              <a:spcAft>
                <a:spcPts val="1800"/>
              </a:spcAft>
            </a:pPr>
            <a:r>
              <a:rPr lang="en-US" sz="2200" dirty="0"/>
              <a:t>Speak to </a:t>
            </a:r>
            <a:r>
              <a:rPr lang="en-US" sz="2200" b="1" spc="-5" dirty="0">
                <a:solidFill>
                  <a:srgbClr val="00A0DE"/>
                </a:solidFill>
                <a:cs typeface="Arial"/>
              </a:rPr>
              <a:t>local authorities </a:t>
            </a:r>
            <a:r>
              <a:rPr lang="en-US" sz="2200" dirty="0"/>
              <a:t>and to the stakeholder that are active in urban and districts regeneration</a:t>
            </a:r>
            <a:endParaRPr lang="it-IT" sz="2200" dirty="0"/>
          </a:p>
        </p:txBody>
      </p:sp>
      <p:sp>
        <p:nvSpPr>
          <p:cNvPr id="2" name="Titolo 1"/>
          <p:cNvSpPr>
            <a:spLocks noGrp="1"/>
          </p:cNvSpPr>
          <p:nvPr>
            <p:ph type="title"/>
          </p:nvPr>
        </p:nvSpPr>
        <p:spPr>
          <a:xfrm>
            <a:off x="1207009" y="173619"/>
            <a:ext cx="10515600" cy="662781"/>
          </a:xfrm>
        </p:spPr>
        <p:txBody>
          <a:bodyPr/>
          <a:lstStyle/>
          <a:p>
            <a:pPr algn="ctr"/>
            <a:r>
              <a:rPr lang="en-US" dirty="0"/>
              <a:t>Smart Sustainable Districts</a:t>
            </a:r>
          </a:p>
        </p:txBody>
      </p:sp>
      <p:sp>
        <p:nvSpPr>
          <p:cNvPr id="3" name="Segnaposto numero diapositiva 2"/>
          <p:cNvSpPr>
            <a:spLocks noGrp="1"/>
          </p:cNvSpPr>
          <p:nvPr>
            <p:ph type="sldNum" sz="quarter" idx="12"/>
          </p:nvPr>
        </p:nvSpPr>
        <p:spPr/>
        <p:txBody>
          <a:bodyPr/>
          <a:lstStyle/>
          <a:p>
            <a:fld id="{68C0253A-F152-4F52-8C12-AC4B298558F2}" type="slidenum">
              <a:rPr lang="it-IT" smtClean="0"/>
              <a:pPr/>
              <a:t>3</a:t>
            </a:fld>
            <a:endParaRPr lang="it-IT" dirty="0"/>
          </a:p>
        </p:txBody>
      </p:sp>
      <p:pic>
        <p:nvPicPr>
          <p:cNvPr id="9" name="Picture 2">
            <a:extLst>
              <a:ext uri="{FF2B5EF4-FFF2-40B4-BE49-F238E27FC236}">
                <a16:creationId xmlns:a16="http://schemas.microsoft.com/office/drawing/2014/main" id="{A9651098-850F-45C4-BA85-9B833FD4122C}"/>
              </a:ext>
            </a:extLst>
          </p:cNvPr>
          <p:cNvPicPr>
            <a:picLocks noChangeAspect="1"/>
          </p:cNvPicPr>
          <p:nvPr/>
        </p:nvPicPr>
        <p:blipFill rotWithShape="1">
          <a:blip r:embed="rId3"/>
          <a:srcRect l="1356" t="3435" r="1"/>
          <a:stretch/>
        </p:blipFill>
        <p:spPr>
          <a:xfrm>
            <a:off x="5642579" y="1119024"/>
            <a:ext cx="6545349" cy="4657506"/>
          </a:xfrm>
          <a:prstGeom prst="rect">
            <a:avLst/>
          </a:prstGeom>
        </p:spPr>
      </p:pic>
      <p:sp>
        <p:nvSpPr>
          <p:cNvPr id="10" name="TextBox 11">
            <a:extLst>
              <a:ext uri="{FF2B5EF4-FFF2-40B4-BE49-F238E27FC236}">
                <a16:creationId xmlns:a16="http://schemas.microsoft.com/office/drawing/2014/main" id="{CD099BC2-31DF-4C2D-9FA4-899BD63E77F5}"/>
              </a:ext>
            </a:extLst>
          </p:cNvPr>
          <p:cNvSpPr txBox="1"/>
          <p:nvPr/>
        </p:nvSpPr>
        <p:spPr>
          <a:xfrm>
            <a:off x="11000368" y="5820271"/>
            <a:ext cx="1191632" cy="215444"/>
          </a:xfrm>
          <a:prstGeom prst="rect">
            <a:avLst/>
          </a:prstGeom>
          <a:noFill/>
        </p:spPr>
        <p:txBody>
          <a:bodyPr wrap="square">
            <a:spAutoFit/>
          </a:bodyPr>
          <a:lstStyle/>
          <a:p>
            <a:r>
              <a:rPr lang="it-IT" sz="800" dirty="0">
                <a:solidFill>
                  <a:srgbClr val="484870"/>
                </a:solidFill>
                <a:latin typeface="Calibri" panose="020F0502020204030204" pitchFamily="34" charset="0"/>
                <a:cs typeface="Calibri" panose="020F0502020204030204" pitchFamily="34" charset="0"/>
              </a:rPr>
              <a:t>credits: pensagrafica.it</a:t>
            </a:r>
          </a:p>
        </p:txBody>
      </p:sp>
    </p:spTree>
    <p:extLst>
      <p:ext uri="{BB962C8B-B14F-4D97-AF65-F5344CB8AC3E}">
        <p14:creationId xmlns:p14="http://schemas.microsoft.com/office/powerpoint/2010/main" val="88302650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magin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886069" y="1020933"/>
            <a:ext cx="3673963" cy="5233891"/>
          </a:xfrm>
          <a:prstGeom prst="rect">
            <a:avLst/>
          </a:prstGeom>
          <a:effectLst>
            <a:outerShdw blurRad="50800" dist="38100" dir="2700000" algn="tl" rotWithShape="0">
              <a:prstClr val="black">
                <a:alpha val="40000"/>
              </a:prstClr>
            </a:outerShdw>
          </a:effectLst>
        </p:spPr>
      </p:pic>
      <p:sp>
        <p:nvSpPr>
          <p:cNvPr id="3" name="Titolo 2"/>
          <p:cNvSpPr>
            <a:spLocks noGrp="1"/>
          </p:cNvSpPr>
          <p:nvPr>
            <p:ph type="title"/>
          </p:nvPr>
        </p:nvSpPr>
        <p:spPr/>
        <p:txBody>
          <a:bodyPr/>
          <a:lstStyle/>
          <a:p>
            <a:pPr algn="ctr"/>
            <a:r>
              <a:rPr lang="en-US" dirty="0"/>
              <a:t>The SSD guidelines</a:t>
            </a:r>
          </a:p>
        </p:txBody>
      </p:sp>
      <p:sp>
        <p:nvSpPr>
          <p:cNvPr id="4" name="Segnaposto numero diapositiva 3"/>
          <p:cNvSpPr>
            <a:spLocks noGrp="1"/>
          </p:cNvSpPr>
          <p:nvPr>
            <p:ph type="sldNum" sz="quarter" idx="12"/>
          </p:nvPr>
        </p:nvSpPr>
        <p:spPr/>
        <p:txBody>
          <a:bodyPr/>
          <a:lstStyle/>
          <a:p>
            <a:fld id="{68C0253A-F152-4F52-8C12-AC4B298558F2}" type="slidenum">
              <a:rPr lang="it-IT" smtClean="0"/>
              <a:pPr/>
              <a:t>4</a:t>
            </a:fld>
            <a:endParaRPr lang="it-IT" dirty="0"/>
          </a:p>
        </p:txBody>
      </p:sp>
      <p:sp>
        <p:nvSpPr>
          <p:cNvPr id="8" name="CasellaDiTesto 7">
            <a:extLst>
              <a:ext uri="{FF2B5EF4-FFF2-40B4-BE49-F238E27FC236}">
                <a16:creationId xmlns:a16="http://schemas.microsoft.com/office/drawing/2014/main" id="{7650FA29-EF89-45DA-A90C-AD3DB236F4A2}"/>
              </a:ext>
            </a:extLst>
          </p:cNvPr>
          <p:cNvSpPr txBox="1"/>
          <p:nvPr/>
        </p:nvSpPr>
        <p:spPr>
          <a:xfrm>
            <a:off x="301840" y="1020933"/>
            <a:ext cx="5015883" cy="1785104"/>
          </a:xfrm>
          <a:prstGeom prst="rect">
            <a:avLst/>
          </a:prstGeom>
          <a:noFill/>
        </p:spPr>
        <p:txBody>
          <a:bodyPr wrap="square" rtlCol="0">
            <a:spAutoFit/>
          </a:bodyPr>
          <a:lstStyle/>
          <a:p>
            <a:pPr algn="just"/>
            <a:r>
              <a:rPr lang="en-US" sz="2200" dirty="0"/>
              <a:t>Main output is a </a:t>
            </a:r>
            <a:r>
              <a:rPr lang="en-US" sz="2200" b="1" spc="-5" dirty="0">
                <a:solidFill>
                  <a:srgbClr val="00A0DE"/>
                </a:solidFill>
                <a:cs typeface="Arial"/>
              </a:rPr>
              <a:t>white paper</a:t>
            </a:r>
            <a:r>
              <a:rPr lang="en-US" sz="2200" dirty="0"/>
              <a:t>, that aims to draft some practical </a:t>
            </a:r>
            <a:r>
              <a:rPr lang="en-US" sz="2200" b="1" spc="-5" dirty="0">
                <a:solidFill>
                  <a:srgbClr val="00A0DE"/>
                </a:solidFill>
                <a:cs typeface="Arial"/>
              </a:rPr>
              <a:t>guidelines</a:t>
            </a:r>
            <a:r>
              <a:rPr lang="en-US" sz="2200" dirty="0"/>
              <a:t> to deal with planning and management of urban transformations at the district scale</a:t>
            </a:r>
          </a:p>
          <a:p>
            <a:pPr algn="just"/>
            <a:endParaRPr lang="en-US" sz="2200" dirty="0"/>
          </a:p>
        </p:txBody>
      </p:sp>
    </p:spTree>
    <p:extLst>
      <p:ext uri="{BB962C8B-B14F-4D97-AF65-F5344CB8AC3E}">
        <p14:creationId xmlns:p14="http://schemas.microsoft.com/office/powerpoint/2010/main" val="115397911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olo 2"/>
          <p:cNvSpPr>
            <a:spLocks noGrp="1"/>
          </p:cNvSpPr>
          <p:nvPr>
            <p:ph type="title"/>
          </p:nvPr>
        </p:nvSpPr>
        <p:spPr/>
        <p:txBody>
          <a:bodyPr/>
          <a:lstStyle/>
          <a:p>
            <a:pPr algn="ctr"/>
            <a:r>
              <a:rPr lang="en-US" dirty="0"/>
              <a:t>The thematic areas (pillars)</a:t>
            </a:r>
          </a:p>
        </p:txBody>
      </p:sp>
      <p:sp>
        <p:nvSpPr>
          <p:cNvPr id="4" name="Segnaposto numero diapositiva 3"/>
          <p:cNvSpPr>
            <a:spLocks noGrp="1"/>
          </p:cNvSpPr>
          <p:nvPr>
            <p:ph type="sldNum" sz="quarter" idx="12"/>
          </p:nvPr>
        </p:nvSpPr>
        <p:spPr/>
        <p:txBody>
          <a:bodyPr/>
          <a:lstStyle/>
          <a:p>
            <a:fld id="{68C0253A-F152-4F52-8C12-AC4B298558F2}" type="slidenum">
              <a:rPr lang="it-IT" smtClean="0"/>
              <a:pPr/>
              <a:t>5</a:t>
            </a:fld>
            <a:endParaRPr lang="it-IT" dirty="0"/>
          </a:p>
        </p:txBody>
      </p:sp>
      <p:pic>
        <p:nvPicPr>
          <p:cNvPr id="11" name="Immagine 10"/>
          <p:cNvPicPr>
            <a:picLocks noChangeAspect="1"/>
          </p:cNvPicPr>
          <p:nvPr/>
        </p:nvPicPr>
        <p:blipFill rotWithShape="1">
          <a:blip r:embed="rId2"/>
          <a:srcRect l="14726" t="14838" r="15257" b="14654"/>
          <a:stretch/>
        </p:blipFill>
        <p:spPr>
          <a:xfrm>
            <a:off x="6080287" y="922771"/>
            <a:ext cx="5382705" cy="5420412"/>
          </a:xfrm>
          <a:prstGeom prst="rect">
            <a:avLst/>
          </a:prstGeom>
        </p:spPr>
      </p:pic>
      <p:sp>
        <p:nvSpPr>
          <p:cNvPr id="6" name="CasellaDiTesto 5">
            <a:extLst>
              <a:ext uri="{FF2B5EF4-FFF2-40B4-BE49-F238E27FC236}">
                <a16:creationId xmlns:a16="http://schemas.microsoft.com/office/drawing/2014/main" id="{44EF1BC8-185B-4E2A-A287-B3D0BBF83CC0}"/>
              </a:ext>
            </a:extLst>
          </p:cNvPr>
          <p:cNvSpPr txBox="1"/>
          <p:nvPr/>
        </p:nvSpPr>
        <p:spPr>
          <a:xfrm>
            <a:off x="301840" y="1020933"/>
            <a:ext cx="5015883" cy="3477875"/>
          </a:xfrm>
          <a:prstGeom prst="rect">
            <a:avLst/>
          </a:prstGeom>
          <a:noFill/>
        </p:spPr>
        <p:txBody>
          <a:bodyPr wrap="square" rtlCol="0">
            <a:spAutoFit/>
          </a:bodyPr>
          <a:lstStyle/>
          <a:p>
            <a:pPr algn="just"/>
            <a:r>
              <a:rPr lang="en-US" sz="2200" dirty="0"/>
              <a:t>Main output is a </a:t>
            </a:r>
            <a:r>
              <a:rPr lang="en-US" sz="2200" b="1" spc="-5" dirty="0">
                <a:solidFill>
                  <a:srgbClr val="00A0DE"/>
                </a:solidFill>
                <a:cs typeface="Arial"/>
              </a:rPr>
              <a:t>white paper</a:t>
            </a:r>
            <a:r>
              <a:rPr lang="en-US" sz="2200" dirty="0"/>
              <a:t>, that aims to draft some practical </a:t>
            </a:r>
            <a:r>
              <a:rPr lang="en-US" sz="2200" b="1" spc="-5" dirty="0">
                <a:solidFill>
                  <a:srgbClr val="00A0DE"/>
                </a:solidFill>
                <a:cs typeface="Arial"/>
              </a:rPr>
              <a:t>guidelines</a:t>
            </a:r>
            <a:r>
              <a:rPr lang="en-US" sz="2200" dirty="0"/>
              <a:t> to deal with planning and management of urban transformations at the district scale</a:t>
            </a:r>
          </a:p>
          <a:p>
            <a:pPr algn="just"/>
            <a:endParaRPr lang="en-US" sz="2200" dirty="0"/>
          </a:p>
          <a:p>
            <a:pPr algn="just"/>
            <a:r>
              <a:rPr lang="en-US" sz="2200" dirty="0"/>
              <a:t>The white paper is divided into 11 thematic areas (</a:t>
            </a:r>
            <a:r>
              <a:rPr lang="en-US" sz="2200" b="1" spc="-5" dirty="0">
                <a:solidFill>
                  <a:srgbClr val="00A0DE"/>
                </a:solidFill>
                <a:cs typeface="Arial"/>
              </a:rPr>
              <a:t>pillars</a:t>
            </a:r>
            <a:r>
              <a:rPr lang="en-US" sz="2200" dirty="0"/>
              <a:t>) to represent urban districts from a smart and sustainable point of view and to define the possible lines of action</a:t>
            </a:r>
          </a:p>
        </p:txBody>
      </p:sp>
    </p:spTree>
    <p:extLst>
      <p:ext uri="{BB962C8B-B14F-4D97-AF65-F5344CB8AC3E}">
        <p14:creationId xmlns:p14="http://schemas.microsoft.com/office/powerpoint/2010/main" val="21573959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mph" presetSubtype="0" nodeType="withEffect">
                                  <p:stCondLst>
                                    <p:cond delay="0"/>
                                  </p:stCondLst>
                                  <p:childTnLst>
                                    <p:set>
                                      <p:cBhvr rctx="PPT">
                                        <p:cTn id="6" dur="indefinite"/>
                                        <p:tgtEl>
                                          <p:spTgt spid="6">
                                            <p:txEl>
                                              <p:pRg st="0" end="0"/>
                                            </p:txEl>
                                          </p:spTgt>
                                        </p:tgtEl>
                                        <p:attrNameLst>
                                          <p:attrName>style.opacity</p:attrName>
                                        </p:attrNameLst>
                                      </p:cBhvr>
                                      <p:to>
                                        <p:strVal val="0.5"/>
                                      </p:to>
                                    </p:set>
                                    <p:animEffect filter="image" prLst="opacity: 0.5">
                                      <p:cBhvr rctx="IE">
                                        <p:cTn id="7" dur="indefinite"/>
                                        <p:tgtEl>
                                          <p:spTgt spid="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olo 2"/>
          <p:cNvSpPr>
            <a:spLocks noGrp="1"/>
          </p:cNvSpPr>
          <p:nvPr>
            <p:ph type="title"/>
          </p:nvPr>
        </p:nvSpPr>
        <p:spPr/>
        <p:txBody>
          <a:bodyPr/>
          <a:lstStyle/>
          <a:p>
            <a:pPr algn="ctr"/>
            <a:r>
              <a:rPr lang="en-US" dirty="0"/>
              <a:t>Topics and pillars</a:t>
            </a:r>
          </a:p>
        </p:txBody>
      </p:sp>
      <p:sp>
        <p:nvSpPr>
          <p:cNvPr id="4" name="Segnaposto numero diapositiva 3"/>
          <p:cNvSpPr>
            <a:spLocks noGrp="1"/>
          </p:cNvSpPr>
          <p:nvPr>
            <p:ph type="sldNum" sz="quarter" idx="12"/>
          </p:nvPr>
        </p:nvSpPr>
        <p:spPr/>
        <p:txBody>
          <a:bodyPr/>
          <a:lstStyle/>
          <a:p>
            <a:fld id="{68C0253A-F152-4F52-8C12-AC4B298558F2}" type="slidenum">
              <a:rPr lang="it-IT" smtClean="0"/>
              <a:pPr/>
              <a:t>6</a:t>
            </a:fld>
            <a:endParaRPr lang="it-IT" dirty="0"/>
          </a:p>
        </p:txBody>
      </p:sp>
      <p:pic>
        <p:nvPicPr>
          <p:cNvPr id="6" name="Immagin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627802" y="883225"/>
            <a:ext cx="6353440" cy="5459514"/>
          </a:xfrm>
          <a:prstGeom prst="rect">
            <a:avLst/>
          </a:prstGeom>
        </p:spPr>
      </p:pic>
      <p:sp>
        <p:nvSpPr>
          <p:cNvPr id="7" name="CasellaDiTesto 6">
            <a:extLst>
              <a:ext uri="{FF2B5EF4-FFF2-40B4-BE49-F238E27FC236}">
                <a16:creationId xmlns:a16="http://schemas.microsoft.com/office/drawing/2014/main" id="{BD06AD0D-A91F-43FF-AC16-7D9DFC8C98EF}"/>
              </a:ext>
            </a:extLst>
          </p:cNvPr>
          <p:cNvSpPr txBox="1"/>
          <p:nvPr/>
        </p:nvSpPr>
        <p:spPr>
          <a:xfrm>
            <a:off x="301840" y="1020933"/>
            <a:ext cx="5015883" cy="4832092"/>
          </a:xfrm>
          <a:prstGeom prst="rect">
            <a:avLst/>
          </a:prstGeom>
          <a:noFill/>
        </p:spPr>
        <p:txBody>
          <a:bodyPr wrap="square" rtlCol="0">
            <a:spAutoFit/>
          </a:bodyPr>
          <a:lstStyle/>
          <a:p>
            <a:pPr algn="just"/>
            <a:r>
              <a:rPr lang="en-US" sz="2200" dirty="0"/>
              <a:t>Main output is a </a:t>
            </a:r>
            <a:r>
              <a:rPr lang="en-US" sz="2200" b="1" spc="-5" dirty="0">
                <a:solidFill>
                  <a:srgbClr val="00A0DE"/>
                </a:solidFill>
                <a:cs typeface="Arial"/>
              </a:rPr>
              <a:t>white paper</a:t>
            </a:r>
            <a:r>
              <a:rPr lang="en-US" sz="2200" dirty="0"/>
              <a:t>, that aims to draft some practical </a:t>
            </a:r>
            <a:r>
              <a:rPr lang="en-US" sz="2200" b="1" spc="-5" dirty="0">
                <a:solidFill>
                  <a:srgbClr val="00A0DE"/>
                </a:solidFill>
                <a:cs typeface="Arial"/>
              </a:rPr>
              <a:t>guidelines</a:t>
            </a:r>
            <a:r>
              <a:rPr lang="en-US" sz="2200" dirty="0"/>
              <a:t> to deal with planning and management of urban transformations at the district scale</a:t>
            </a:r>
          </a:p>
          <a:p>
            <a:pPr algn="just"/>
            <a:endParaRPr lang="en-US" sz="2200" dirty="0"/>
          </a:p>
          <a:p>
            <a:pPr algn="just"/>
            <a:r>
              <a:rPr lang="en-US" sz="2200" dirty="0"/>
              <a:t>The white paper is divided into 11 thematic areas (</a:t>
            </a:r>
            <a:r>
              <a:rPr lang="en-US" sz="2200" b="1" spc="-5" dirty="0">
                <a:solidFill>
                  <a:srgbClr val="00A0DE"/>
                </a:solidFill>
                <a:cs typeface="Arial"/>
              </a:rPr>
              <a:t>pillars</a:t>
            </a:r>
            <a:r>
              <a:rPr lang="en-US" sz="2200" dirty="0"/>
              <a:t>) to represent urban districts from a smart and sustainable point of view and to define the possible lines of action</a:t>
            </a:r>
          </a:p>
          <a:p>
            <a:pPr algn="just"/>
            <a:endParaRPr lang="en-US" sz="2200" dirty="0"/>
          </a:p>
          <a:p>
            <a:pPr algn="just"/>
            <a:r>
              <a:rPr lang="en-US" sz="2200" dirty="0"/>
              <a:t>For each pillar, some sub-areas have been identified (</a:t>
            </a:r>
            <a:r>
              <a:rPr lang="en-US" sz="2200" b="1" spc="-5" dirty="0">
                <a:solidFill>
                  <a:srgbClr val="00A0DE"/>
                </a:solidFill>
                <a:cs typeface="Arial"/>
              </a:rPr>
              <a:t>topics</a:t>
            </a:r>
            <a:r>
              <a:rPr lang="en-US" sz="2200" dirty="0"/>
              <a:t>), to detail the possible actions and good practices</a:t>
            </a:r>
          </a:p>
        </p:txBody>
      </p:sp>
    </p:spTree>
    <p:extLst>
      <p:ext uri="{BB962C8B-B14F-4D97-AF65-F5344CB8AC3E}">
        <p14:creationId xmlns:p14="http://schemas.microsoft.com/office/powerpoint/2010/main" val="30460905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mph" presetSubtype="0" nodeType="withEffect">
                                  <p:stCondLst>
                                    <p:cond delay="0"/>
                                  </p:stCondLst>
                                  <p:childTnLst>
                                    <p:set>
                                      <p:cBhvr rctx="PPT">
                                        <p:cTn id="6" dur="indefinite"/>
                                        <p:tgtEl>
                                          <p:spTgt spid="7">
                                            <p:txEl>
                                              <p:pRg st="0" end="0"/>
                                            </p:txEl>
                                          </p:spTgt>
                                        </p:tgtEl>
                                        <p:attrNameLst>
                                          <p:attrName>style.opacity</p:attrName>
                                        </p:attrNameLst>
                                      </p:cBhvr>
                                      <p:to>
                                        <p:strVal val="0.5"/>
                                      </p:to>
                                    </p:set>
                                    <p:animEffect filter="image" prLst="opacity: 0.5">
                                      <p:cBhvr rctx="IE">
                                        <p:cTn id="7" dur="indefinite"/>
                                        <p:tgtEl>
                                          <p:spTgt spid="7">
                                            <p:txEl>
                                              <p:pRg st="0" end="0"/>
                                            </p:txEl>
                                          </p:spTgt>
                                        </p:tgtEl>
                                      </p:cBhvr>
                                    </p:animEffect>
                                  </p:childTnLst>
                                </p:cTn>
                              </p:par>
                              <p:par>
                                <p:cTn id="8" presetID="9" presetClass="emph" presetSubtype="0" nodeType="withEffect">
                                  <p:stCondLst>
                                    <p:cond delay="0"/>
                                  </p:stCondLst>
                                  <p:childTnLst>
                                    <p:set>
                                      <p:cBhvr rctx="PPT">
                                        <p:cTn id="9" dur="indefinite"/>
                                        <p:tgtEl>
                                          <p:spTgt spid="7">
                                            <p:txEl>
                                              <p:pRg st="2" end="2"/>
                                            </p:txEl>
                                          </p:spTgt>
                                        </p:tgtEl>
                                        <p:attrNameLst>
                                          <p:attrName>style.opacity</p:attrName>
                                        </p:attrNameLst>
                                      </p:cBhvr>
                                      <p:to>
                                        <p:strVal val="0.5"/>
                                      </p:to>
                                    </p:set>
                                    <p:animEffect filter="image" prLst="opacity: 0.5">
                                      <p:cBhvr rctx="IE">
                                        <p:cTn id="10" dur="indefinite"/>
                                        <p:tgtEl>
                                          <p:spTgt spid="7">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olo 2"/>
          <p:cNvSpPr>
            <a:spLocks noGrp="1"/>
          </p:cNvSpPr>
          <p:nvPr>
            <p:ph type="title"/>
          </p:nvPr>
        </p:nvSpPr>
        <p:spPr>
          <a:xfrm>
            <a:off x="1113766" y="156557"/>
            <a:ext cx="10515600" cy="662781"/>
          </a:xfrm>
        </p:spPr>
        <p:txBody>
          <a:bodyPr/>
          <a:lstStyle/>
          <a:p>
            <a:pPr algn="ctr"/>
            <a:r>
              <a:rPr lang="en-US" dirty="0"/>
              <a:t>Mobility in Smart Sustainable Districts</a:t>
            </a:r>
          </a:p>
        </p:txBody>
      </p:sp>
      <p:sp>
        <p:nvSpPr>
          <p:cNvPr id="4" name="Segnaposto numero diapositiva 3"/>
          <p:cNvSpPr>
            <a:spLocks noGrp="1"/>
          </p:cNvSpPr>
          <p:nvPr>
            <p:ph type="sldNum" sz="quarter" idx="12"/>
          </p:nvPr>
        </p:nvSpPr>
        <p:spPr/>
        <p:txBody>
          <a:bodyPr/>
          <a:lstStyle/>
          <a:p>
            <a:fld id="{68C0253A-F152-4F52-8C12-AC4B298558F2}" type="slidenum">
              <a:rPr lang="it-IT" smtClean="0"/>
              <a:pPr/>
              <a:t>7</a:t>
            </a:fld>
            <a:endParaRPr lang="it-IT" dirty="0"/>
          </a:p>
        </p:txBody>
      </p:sp>
      <p:graphicFrame>
        <p:nvGraphicFramePr>
          <p:cNvPr id="7" name="Tabella 6"/>
          <p:cNvGraphicFramePr>
            <a:graphicFrameLocks noGrp="1"/>
          </p:cNvGraphicFramePr>
          <p:nvPr>
            <p:extLst>
              <p:ext uri="{D42A27DB-BD31-4B8C-83A1-F6EECF244321}">
                <p14:modId xmlns:p14="http://schemas.microsoft.com/office/powerpoint/2010/main" val="1765604372"/>
              </p:ext>
            </p:extLst>
          </p:nvPr>
        </p:nvGraphicFramePr>
        <p:xfrm>
          <a:off x="147605" y="981073"/>
          <a:ext cx="10177125" cy="5209967"/>
        </p:xfrm>
        <a:graphic>
          <a:graphicData uri="http://schemas.openxmlformats.org/drawingml/2006/table">
            <a:tbl>
              <a:tblPr bandRow="1"/>
              <a:tblGrid>
                <a:gridCol w="10177125">
                  <a:extLst>
                    <a:ext uri="{9D8B030D-6E8A-4147-A177-3AD203B41FA5}">
                      <a16:colId xmlns:a16="http://schemas.microsoft.com/office/drawing/2014/main" val="1487397327"/>
                    </a:ext>
                  </a:extLst>
                </a:gridCol>
              </a:tblGrid>
              <a:tr h="1302492">
                <a:tc>
                  <a:txBody>
                    <a:bodyPr/>
                    <a:lstStyle/>
                    <a:p>
                      <a:pPr algn="just">
                        <a:lnSpc>
                          <a:spcPct val="107000"/>
                        </a:lnSpc>
                        <a:spcBef>
                          <a:spcPts val="300"/>
                        </a:spcBef>
                        <a:spcAft>
                          <a:spcPts val="0"/>
                        </a:spcAft>
                      </a:pPr>
                      <a:r>
                        <a:rPr lang="en-US" sz="1600" b="1" kern="1200" spc="-5" noProof="0" dirty="0">
                          <a:solidFill>
                            <a:srgbClr val="00A0DE"/>
                          </a:solidFill>
                          <a:latin typeface="+mn-lt"/>
                          <a:ea typeface="+mn-ea"/>
                          <a:cs typeface="Arial"/>
                        </a:rPr>
                        <a:t>Network integration </a:t>
                      </a:r>
                      <a:r>
                        <a:rPr lang="en-US" sz="1600" b="1" noProof="0" dirty="0">
                          <a:effectLst/>
                          <a:latin typeface="Calibri" panose="020F0502020204030204" pitchFamily="34" charset="0"/>
                          <a:ea typeface="Calibri" panose="020F0502020204030204" pitchFamily="34" charset="0"/>
                          <a:cs typeface="Calibri" panose="020F0502020204030204" pitchFamily="34" charset="0"/>
                        </a:rPr>
                        <a:t>(infrastructure and services)</a:t>
                      </a:r>
                      <a:endParaRPr lang="en-US" sz="1600" noProof="0" dirty="0">
                        <a:effectLst/>
                        <a:latin typeface="Calibri" panose="020F0502020204030204" pitchFamily="34" charset="0"/>
                        <a:ea typeface="Calibri" panose="020F0502020204030204" pitchFamily="34" charset="0"/>
                        <a:cs typeface="Calibri" panose="020F0502020204030204" pitchFamily="34" charset="0"/>
                      </a:endParaRPr>
                    </a:p>
                    <a:p>
                      <a:pPr algn="just">
                        <a:lnSpc>
                          <a:spcPct val="107000"/>
                        </a:lnSpc>
                        <a:spcBef>
                          <a:spcPts val="0"/>
                        </a:spcBef>
                        <a:spcAft>
                          <a:spcPts val="0"/>
                        </a:spcAft>
                      </a:pPr>
                      <a:r>
                        <a:rPr lang="en-US" sz="1500" i="1" noProof="0" dirty="0">
                          <a:effectLst/>
                          <a:latin typeface="Calibri" panose="020F0502020204030204" pitchFamily="34" charset="0"/>
                          <a:ea typeface="Calibri" panose="020F0502020204030204" pitchFamily="34" charset="0"/>
                          <a:cs typeface="Calibri" panose="020F0502020204030204" pitchFamily="34" charset="0"/>
                        </a:rPr>
                        <a:t>P. Coppola, with P. Beria, L. Studer</a:t>
                      </a:r>
                    </a:p>
                    <a:p>
                      <a:pPr marL="800100" lvl="1" indent="-342900">
                        <a:buFont typeface="Arial" panose="020B0604020202020204" pitchFamily="34" charset="0"/>
                        <a:buChar char="•"/>
                      </a:pPr>
                      <a:r>
                        <a:rPr lang="en-US" sz="1500" b="1" noProof="0" dirty="0" err="1"/>
                        <a:t>Intermodality</a:t>
                      </a:r>
                      <a:endParaRPr lang="en-US" sz="1500" noProof="0" dirty="0"/>
                    </a:p>
                    <a:p>
                      <a:pPr marL="800100" lvl="1" indent="-342900">
                        <a:buFont typeface="Arial" panose="020B0604020202020204" pitchFamily="34" charset="0"/>
                        <a:buChar char="•"/>
                      </a:pPr>
                      <a:r>
                        <a:rPr lang="en-US" sz="1500" b="1" noProof="0" dirty="0"/>
                        <a:t>Integration of mobility services</a:t>
                      </a:r>
                      <a:r>
                        <a:rPr lang="en-US" sz="1500" noProof="0" dirty="0"/>
                        <a:t> </a:t>
                      </a:r>
                    </a:p>
                    <a:p>
                      <a:pPr marL="800100" lvl="1" indent="-342900">
                        <a:buFont typeface="Arial" panose="020B0604020202020204" pitchFamily="34" charset="0"/>
                        <a:buChar char="•"/>
                      </a:pPr>
                      <a:r>
                        <a:rPr lang="en-US" sz="1500" noProof="0" dirty="0"/>
                        <a:t>Encouraging </a:t>
                      </a:r>
                      <a:r>
                        <a:rPr lang="en-US" sz="1500" b="1" noProof="0" dirty="0"/>
                        <a:t>active mobility </a:t>
                      </a:r>
                      <a:r>
                        <a:rPr lang="en-US" sz="1500" noProof="0" dirty="0"/>
                        <a:t>in accessing modal interchanges</a:t>
                      </a:r>
                    </a:p>
                  </a:txBody>
                  <a:tcPr marL="120232" marR="120232"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066168825"/>
                  </a:ext>
                </a:extLst>
              </a:tr>
              <a:tr h="1552423">
                <a:tc>
                  <a:txBody>
                    <a:bodyPr/>
                    <a:lstStyle/>
                    <a:p>
                      <a:pPr algn="just">
                        <a:lnSpc>
                          <a:spcPct val="107000"/>
                        </a:lnSpc>
                        <a:spcBef>
                          <a:spcPts val="300"/>
                        </a:spcBef>
                        <a:spcAft>
                          <a:spcPts val="0"/>
                        </a:spcAft>
                      </a:pPr>
                      <a:r>
                        <a:rPr lang="en-US" sz="1600" b="1" kern="1200" spc="-5" noProof="0" dirty="0">
                          <a:solidFill>
                            <a:srgbClr val="00A0DE"/>
                          </a:solidFill>
                          <a:latin typeface="+mn-lt"/>
                          <a:ea typeface="+mn-ea"/>
                          <a:cs typeface="Arial"/>
                        </a:rPr>
                        <a:t>Last mile logistics</a:t>
                      </a:r>
                    </a:p>
                    <a:p>
                      <a:pPr marL="0" indent="0" algn="just">
                        <a:lnSpc>
                          <a:spcPct val="107000"/>
                        </a:lnSpc>
                        <a:spcBef>
                          <a:spcPts val="0"/>
                        </a:spcBef>
                        <a:spcAft>
                          <a:spcPts val="0"/>
                        </a:spcAft>
                        <a:buNone/>
                      </a:pPr>
                      <a:r>
                        <a:rPr lang="en-US" sz="1500" i="1" kern="1200" noProof="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A. Tumino e A. Seghezzi, with F. Braghin, F. Cheli, R. Mangiaracina, V. Paruscio, C. </a:t>
                      </a:r>
                      <a:r>
                        <a:rPr lang="en-US" sz="1500" i="1" kern="1200" noProof="0" dirty="0" err="1">
                          <a:solidFill>
                            <a:schemeClr val="tx1"/>
                          </a:solidFill>
                          <a:effectLst/>
                          <a:latin typeface="Calibri" panose="020F0502020204030204" pitchFamily="34" charset="0"/>
                          <a:ea typeface="Calibri" panose="020F0502020204030204" pitchFamily="34" charset="0"/>
                          <a:cs typeface="Calibri" panose="020F0502020204030204" pitchFamily="34" charset="0"/>
                        </a:rPr>
                        <a:t>Siragusa</a:t>
                      </a:r>
                      <a:r>
                        <a:rPr lang="en-US" sz="1500" i="1" kern="1200" noProof="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D. </a:t>
                      </a:r>
                      <a:r>
                        <a:rPr lang="en-US" sz="1500" i="1" kern="1200" noProof="0" dirty="0" err="1">
                          <a:solidFill>
                            <a:schemeClr val="tx1"/>
                          </a:solidFill>
                          <a:effectLst/>
                          <a:latin typeface="Calibri" panose="020F0502020204030204" pitchFamily="34" charset="0"/>
                          <a:ea typeface="Calibri" panose="020F0502020204030204" pitchFamily="34" charset="0"/>
                          <a:cs typeface="Calibri" panose="020F0502020204030204" pitchFamily="34" charset="0"/>
                        </a:rPr>
                        <a:t>Tarsitano</a:t>
                      </a:r>
                      <a:r>
                        <a:rPr lang="en-US" sz="1500" i="1" kern="1200" noProof="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P. Tresca</a:t>
                      </a:r>
                    </a:p>
                    <a:p>
                      <a:pPr marL="742950" lvl="1" indent="-285750">
                        <a:buFont typeface="Arial" panose="020B0604020202020204" pitchFamily="34" charset="0"/>
                        <a:buChar char="•"/>
                      </a:pPr>
                      <a:r>
                        <a:rPr lang="en-US" sz="1500" b="1" noProof="0" dirty="0" err="1"/>
                        <a:t>Optimising</a:t>
                      </a:r>
                      <a:r>
                        <a:rPr lang="en-US" sz="1500" b="0" noProof="0" dirty="0"/>
                        <a:t> the delivery of </a:t>
                      </a:r>
                      <a:r>
                        <a:rPr lang="en-US" sz="1500" b="1" noProof="0" dirty="0"/>
                        <a:t>small parcels </a:t>
                      </a:r>
                      <a:r>
                        <a:rPr lang="en-US" sz="1500" b="0" noProof="0" dirty="0"/>
                        <a:t>and </a:t>
                      </a:r>
                      <a:r>
                        <a:rPr lang="en-US" sz="1500" b="1" noProof="0" dirty="0"/>
                        <a:t>ultra-rapid</a:t>
                      </a:r>
                      <a:r>
                        <a:rPr lang="en-US" sz="1500" b="0" noProof="0" dirty="0"/>
                        <a:t> delivery requests</a:t>
                      </a:r>
                    </a:p>
                    <a:p>
                      <a:pPr marL="742950" lvl="1" indent="-285750">
                        <a:buFont typeface="Arial" panose="020B0604020202020204" pitchFamily="34" charset="0"/>
                        <a:buChar char="•"/>
                      </a:pPr>
                      <a:r>
                        <a:rPr lang="en-US" sz="1500" b="1" noProof="0" dirty="0"/>
                        <a:t>Micro-warehousing </a:t>
                      </a:r>
                    </a:p>
                    <a:p>
                      <a:pPr marL="742950" lvl="1" indent="-285750">
                        <a:buFont typeface="Arial" panose="020B0604020202020204" pitchFamily="34" charset="0"/>
                        <a:buChar char="•"/>
                      </a:pPr>
                      <a:r>
                        <a:rPr lang="en-US" sz="1500" noProof="0" dirty="0"/>
                        <a:t>Small and </a:t>
                      </a:r>
                      <a:r>
                        <a:rPr lang="en-US" sz="1500" b="1" noProof="0" dirty="0"/>
                        <a:t>electric </a:t>
                      </a:r>
                      <a:r>
                        <a:rPr lang="en-US" sz="1500" noProof="0" dirty="0"/>
                        <a:t>vehicles (i.e. cargo bike)</a:t>
                      </a:r>
                    </a:p>
                    <a:p>
                      <a:pPr marL="742950" lvl="1" indent="-285750">
                        <a:buFont typeface="Arial" panose="020B0604020202020204" pitchFamily="34" charset="0"/>
                        <a:buChar char="•"/>
                      </a:pPr>
                      <a:r>
                        <a:rPr lang="en-US" sz="1500" b="1" noProof="0" dirty="0"/>
                        <a:t>Drones and Robotics </a:t>
                      </a:r>
                      <a:r>
                        <a:rPr lang="en-US" sz="1500" noProof="0" dirty="0"/>
                        <a:t>delivery</a:t>
                      </a:r>
                    </a:p>
                  </a:txBody>
                  <a:tcPr marL="120232" marR="120232"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952504647"/>
                  </a:ext>
                </a:extLst>
              </a:tr>
              <a:tr h="1302492">
                <a:tc>
                  <a:txBody>
                    <a:bodyPr/>
                    <a:lstStyle/>
                    <a:p>
                      <a:pPr algn="just">
                        <a:lnSpc>
                          <a:spcPct val="107000"/>
                        </a:lnSpc>
                        <a:spcBef>
                          <a:spcPts val="300"/>
                        </a:spcBef>
                        <a:spcAft>
                          <a:spcPts val="0"/>
                        </a:spcAft>
                      </a:pPr>
                      <a:r>
                        <a:rPr lang="en-US" sz="1600" b="1" kern="1200" spc="-5" noProof="0" dirty="0">
                          <a:solidFill>
                            <a:srgbClr val="00A0DE"/>
                          </a:solidFill>
                          <a:latin typeface="+mn-lt"/>
                          <a:ea typeface="+mn-ea"/>
                          <a:cs typeface="Arial"/>
                        </a:rPr>
                        <a:t>Mobility management</a:t>
                      </a:r>
                    </a:p>
                    <a:p>
                      <a:pPr algn="just">
                        <a:lnSpc>
                          <a:spcPct val="107000"/>
                        </a:lnSpc>
                        <a:spcBef>
                          <a:spcPts val="0"/>
                        </a:spcBef>
                        <a:spcAft>
                          <a:spcPts val="0"/>
                        </a:spcAft>
                      </a:pPr>
                      <a:r>
                        <a:rPr lang="en-US" sz="1500" i="1" kern="1200" noProof="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L. Studer, with M. Brambilla, E. Perotto</a:t>
                      </a:r>
                    </a:p>
                    <a:p>
                      <a:pPr marL="742950" lvl="1" indent="-285750">
                        <a:buFont typeface="Arial" panose="020B0604020202020204" pitchFamily="34" charset="0"/>
                        <a:buChar char="•"/>
                      </a:pPr>
                      <a:r>
                        <a:rPr lang="en-US" sz="1500" kern="1200" noProof="0" dirty="0">
                          <a:solidFill>
                            <a:schemeClr val="tx1"/>
                          </a:solidFill>
                          <a:latin typeface="+mn-lt"/>
                          <a:ea typeface="+mn-ea"/>
                          <a:cs typeface="+mn-cs"/>
                        </a:rPr>
                        <a:t>Define actions on working hours to </a:t>
                      </a:r>
                      <a:r>
                        <a:rPr lang="en-US" sz="1500" b="1" kern="1200" noProof="0" dirty="0">
                          <a:solidFill>
                            <a:schemeClr val="tx1"/>
                          </a:solidFill>
                          <a:latin typeface="+mn-lt"/>
                          <a:ea typeface="+mn-ea"/>
                          <a:cs typeface="+mn-cs"/>
                        </a:rPr>
                        <a:t>reduce peak phenomena </a:t>
                      </a:r>
                      <a:r>
                        <a:rPr lang="en-US" sz="1500" kern="1200" noProof="0" dirty="0">
                          <a:solidFill>
                            <a:schemeClr val="tx1"/>
                          </a:solidFill>
                          <a:latin typeface="+mn-lt"/>
                          <a:ea typeface="+mn-ea"/>
                          <a:cs typeface="+mn-cs"/>
                        </a:rPr>
                        <a:t>on collective transport</a:t>
                      </a:r>
                    </a:p>
                    <a:p>
                      <a:pPr marL="742950" lvl="1" indent="-285750">
                        <a:buFont typeface="Arial" panose="020B0604020202020204" pitchFamily="34" charset="0"/>
                        <a:buChar char="•"/>
                      </a:pPr>
                      <a:r>
                        <a:rPr lang="en-US" sz="1500" kern="1200" noProof="0" dirty="0">
                          <a:solidFill>
                            <a:schemeClr val="tx1"/>
                          </a:solidFill>
                          <a:latin typeface="+mn-lt"/>
                          <a:ea typeface="+mn-ea"/>
                          <a:cs typeface="+mn-cs"/>
                        </a:rPr>
                        <a:t>Create facilities and infrastructures that </a:t>
                      </a:r>
                      <a:r>
                        <a:rPr lang="en-US" sz="1500" b="1" kern="1200" noProof="0" dirty="0">
                          <a:solidFill>
                            <a:schemeClr val="tx1"/>
                          </a:solidFill>
                          <a:latin typeface="+mn-lt"/>
                          <a:ea typeface="+mn-ea"/>
                          <a:cs typeface="+mn-cs"/>
                        </a:rPr>
                        <a:t>facilitate the use of sustainable </a:t>
                      </a:r>
                      <a:r>
                        <a:rPr lang="en-US" sz="1500" kern="1200" noProof="0" dirty="0">
                          <a:solidFill>
                            <a:schemeClr val="tx1"/>
                          </a:solidFill>
                          <a:latin typeface="+mn-lt"/>
                          <a:ea typeface="+mn-ea"/>
                          <a:cs typeface="+mn-cs"/>
                        </a:rPr>
                        <a:t>means of transport such as electric recharging stations, bicycle facilities (bicycle racks, bicycle repair spaces, showers)</a:t>
                      </a:r>
                    </a:p>
                  </a:txBody>
                  <a:tcPr marL="120232" marR="120232"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293211436"/>
                  </a:ext>
                </a:extLst>
              </a:tr>
              <a:tr h="1052560">
                <a:tc>
                  <a:txBody>
                    <a:bodyPr/>
                    <a:lstStyle/>
                    <a:p>
                      <a:pPr algn="just">
                        <a:lnSpc>
                          <a:spcPct val="107000"/>
                        </a:lnSpc>
                        <a:spcBef>
                          <a:spcPts val="300"/>
                        </a:spcBef>
                        <a:spcAft>
                          <a:spcPts val="0"/>
                        </a:spcAft>
                      </a:pPr>
                      <a:r>
                        <a:rPr lang="en-US" sz="1600" b="1" kern="1200" spc="-5" noProof="0" dirty="0">
                          <a:solidFill>
                            <a:srgbClr val="00A0DE"/>
                          </a:solidFill>
                          <a:latin typeface="+mn-lt"/>
                          <a:ea typeface="+mn-ea"/>
                          <a:cs typeface="Arial"/>
                        </a:rPr>
                        <a:t>Innovative systems and sharing mobility</a:t>
                      </a:r>
                    </a:p>
                    <a:p>
                      <a:pPr algn="just">
                        <a:lnSpc>
                          <a:spcPct val="107000"/>
                        </a:lnSpc>
                        <a:spcBef>
                          <a:spcPts val="0"/>
                        </a:spcBef>
                        <a:spcAft>
                          <a:spcPts val="0"/>
                        </a:spcAft>
                      </a:pPr>
                      <a:r>
                        <a:rPr lang="en-US" sz="1500" i="1" kern="1200" noProof="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M. Tanelli, with F. Bordignon, F. Braghin, F. Capella, F. Cheli, P. Coppola, S. </a:t>
                      </a:r>
                      <a:r>
                        <a:rPr lang="en-US" sz="1500" i="1" kern="1200" noProof="0" dirty="0" err="1">
                          <a:solidFill>
                            <a:schemeClr val="tx1"/>
                          </a:solidFill>
                          <a:effectLst/>
                          <a:latin typeface="Calibri" panose="020F0502020204030204" pitchFamily="34" charset="0"/>
                          <a:ea typeface="Calibri" panose="020F0502020204030204" pitchFamily="34" charset="0"/>
                          <a:cs typeface="Calibri" panose="020F0502020204030204" pitchFamily="34" charset="0"/>
                        </a:rPr>
                        <a:t>Franzò</a:t>
                      </a:r>
                      <a:r>
                        <a:rPr lang="en-US" sz="1500" i="1" kern="1200" noProof="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A. </a:t>
                      </a:r>
                      <a:r>
                        <a:rPr lang="en-US" sz="1500" i="1" kern="1200" noProof="0" dirty="0" err="1">
                          <a:solidFill>
                            <a:schemeClr val="tx1"/>
                          </a:solidFill>
                          <a:effectLst/>
                          <a:latin typeface="Calibri" panose="020F0502020204030204" pitchFamily="34" charset="0"/>
                          <a:ea typeface="Calibri" panose="020F0502020204030204" pitchFamily="34" charset="0"/>
                          <a:cs typeface="Calibri" panose="020F0502020204030204" pitchFamily="34" charset="0"/>
                        </a:rPr>
                        <a:t>Lué</a:t>
                      </a:r>
                      <a:r>
                        <a:rPr lang="en-US" sz="1500" i="1" kern="1200" noProof="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A. Nasca, V. Paruscio, L. Studer, E. Verga</a:t>
                      </a:r>
                    </a:p>
                    <a:p>
                      <a:pPr marL="742950" lvl="1" indent="-285750">
                        <a:buFont typeface="Arial" panose="020B0604020202020204" pitchFamily="34" charset="0"/>
                        <a:buChar char="•"/>
                      </a:pPr>
                      <a:r>
                        <a:rPr lang="en-US" sz="1500" kern="1200" noProof="0" dirty="0">
                          <a:solidFill>
                            <a:schemeClr val="tx1"/>
                          </a:solidFill>
                          <a:latin typeface="+mn-lt"/>
                          <a:ea typeface="+mn-ea"/>
                          <a:cs typeface="+mn-cs"/>
                        </a:rPr>
                        <a:t>Providing </a:t>
                      </a:r>
                      <a:r>
                        <a:rPr lang="en-US" sz="1500" b="1" kern="1200" noProof="0" dirty="0">
                          <a:solidFill>
                            <a:schemeClr val="tx1"/>
                          </a:solidFill>
                          <a:latin typeface="+mn-lt"/>
                          <a:ea typeface="+mn-ea"/>
                          <a:cs typeface="+mn-cs"/>
                        </a:rPr>
                        <a:t>alternative</a:t>
                      </a:r>
                      <a:r>
                        <a:rPr lang="en-US" sz="1500" kern="1200" noProof="0" dirty="0">
                          <a:solidFill>
                            <a:schemeClr val="tx1"/>
                          </a:solidFill>
                          <a:latin typeface="+mn-lt"/>
                          <a:ea typeface="+mn-ea"/>
                          <a:cs typeface="+mn-cs"/>
                        </a:rPr>
                        <a:t> and integrated </a:t>
                      </a:r>
                      <a:r>
                        <a:rPr lang="en-US" sz="1500" b="1" kern="1200" noProof="0" dirty="0">
                          <a:solidFill>
                            <a:schemeClr val="tx1"/>
                          </a:solidFill>
                          <a:latin typeface="+mn-lt"/>
                          <a:ea typeface="+mn-ea"/>
                          <a:cs typeface="+mn-cs"/>
                        </a:rPr>
                        <a:t>mobility</a:t>
                      </a:r>
                      <a:r>
                        <a:rPr lang="en-US" sz="1500" kern="1200" noProof="0" dirty="0">
                          <a:solidFill>
                            <a:schemeClr val="tx1"/>
                          </a:solidFill>
                          <a:latin typeface="+mn-lt"/>
                          <a:ea typeface="+mn-ea"/>
                          <a:cs typeface="+mn-cs"/>
                        </a:rPr>
                        <a:t> services to the private car</a:t>
                      </a:r>
                    </a:p>
                    <a:p>
                      <a:pPr marL="742950" lvl="1" indent="-285750">
                        <a:buFont typeface="Arial" panose="020B0604020202020204" pitchFamily="34" charset="0"/>
                        <a:buChar char="•"/>
                      </a:pPr>
                      <a:r>
                        <a:rPr lang="en-US" sz="1500" kern="1200" noProof="0" dirty="0">
                          <a:solidFill>
                            <a:schemeClr val="tx1"/>
                          </a:solidFill>
                          <a:latin typeface="+mn-lt"/>
                          <a:ea typeface="+mn-ea"/>
                          <a:cs typeface="+mn-cs"/>
                        </a:rPr>
                        <a:t>Developing </a:t>
                      </a:r>
                      <a:r>
                        <a:rPr lang="en-US" sz="1500" b="1" kern="1200" noProof="0" dirty="0" err="1">
                          <a:solidFill>
                            <a:schemeClr val="tx1"/>
                          </a:solidFill>
                          <a:latin typeface="+mn-lt"/>
                          <a:ea typeface="+mn-ea"/>
                          <a:cs typeface="+mn-cs"/>
                        </a:rPr>
                        <a:t>MaaS</a:t>
                      </a:r>
                      <a:r>
                        <a:rPr lang="en-US" sz="1500" kern="1200" noProof="0" dirty="0">
                          <a:solidFill>
                            <a:schemeClr val="tx1"/>
                          </a:solidFill>
                          <a:latin typeface="+mn-lt"/>
                          <a:ea typeface="+mn-ea"/>
                          <a:cs typeface="+mn-cs"/>
                        </a:rPr>
                        <a:t> (Mobility as a Service) systems</a:t>
                      </a:r>
                    </a:p>
                  </a:txBody>
                  <a:tcPr marL="120232" marR="120232"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549510369"/>
                  </a:ext>
                </a:extLst>
              </a:tr>
            </a:tbl>
          </a:graphicData>
        </a:graphic>
      </p:graphicFrame>
      <p:sp>
        <p:nvSpPr>
          <p:cNvPr id="5" name="CasellaDiTesto 4"/>
          <p:cNvSpPr txBox="1"/>
          <p:nvPr/>
        </p:nvSpPr>
        <p:spPr>
          <a:xfrm>
            <a:off x="10314738" y="1332314"/>
            <a:ext cx="1894788" cy="4832092"/>
          </a:xfrm>
          <a:prstGeom prst="rect">
            <a:avLst/>
          </a:prstGeom>
          <a:noFill/>
        </p:spPr>
        <p:txBody>
          <a:bodyPr wrap="square" rtlCol="0">
            <a:spAutoFit/>
          </a:bodyPr>
          <a:lstStyle/>
          <a:p>
            <a:pPr algn="ctr"/>
            <a:r>
              <a:rPr lang="en-GB" sz="1400" b="1" i="1" dirty="0">
                <a:highlight>
                  <a:srgbClr val="ECF3FA"/>
                </a:highlight>
              </a:rPr>
              <a:t>Department of Design</a:t>
            </a:r>
          </a:p>
          <a:p>
            <a:pPr algn="ctr"/>
            <a:endParaRPr lang="en-GB" sz="1400" b="1" i="1" dirty="0">
              <a:highlight>
                <a:srgbClr val="ECF3FA"/>
              </a:highlight>
            </a:endParaRPr>
          </a:p>
          <a:p>
            <a:pPr algn="ctr"/>
            <a:r>
              <a:rPr lang="en-GB" sz="1400" b="1" i="1" dirty="0">
                <a:highlight>
                  <a:srgbClr val="ECF3FA"/>
                </a:highlight>
              </a:rPr>
              <a:t>Department of Mechanical Engineering</a:t>
            </a:r>
          </a:p>
          <a:p>
            <a:pPr algn="ctr"/>
            <a:endParaRPr lang="en-GB" sz="1400" b="1" i="1" dirty="0">
              <a:highlight>
                <a:srgbClr val="ECF3FA"/>
              </a:highlight>
            </a:endParaRPr>
          </a:p>
          <a:p>
            <a:pPr algn="ctr"/>
            <a:endParaRPr lang="en-GB" sz="1400" b="1" i="1" dirty="0">
              <a:highlight>
                <a:srgbClr val="ECF3FA"/>
              </a:highlight>
            </a:endParaRPr>
          </a:p>
          <a:p>
            <a:pPr algn="ctr"/>
            <a:r>
              <a:rPr lang="en-GB" sz="1400" b="1" i="1" dirty="0">
                <a:highlight>
                  <a:srgbClr val="ECF3FA"/>
                </a:highlight>
              </a:rPr>
              <a:t>Department of Management, Economics and Industrial Engineering</a:t>
            </a:r>
          </a:p>
          <a:p>
            <a:pPr algn="ctr"/>
            <a:endParaRPr lang="en-GB" sz="1400" b="1" i="1" dirty="0">
              <a:highlight>
                <a:srgbClr val="ECF3FA"/>
              </a:highlight>
            </a:endParaRPr>
          </a:p>
          <a:p>
            <a:pPr algn="ctr"/>
            <a:r>
              <a:rPr lang="en-GB" sz="1400" b="1" i="1" dirty="0">
                <a:highlight>
                  <a:srgbClr val="ECF3FA"/>
                </a:highlight>
              </a:rPr>
              <a:t>Department of Electronics, Information and Bioengineering</a:t>
            </a:r>
          </a:p>
          <a:p>
            <a:pPr algn="ctr"/>
            <a:endParaRPr lang="en-GB" sz="1400" b="1" i="1" dirty="0">
              <a:highlight>
                <a:srgbClr val="ECF3FA"/>
              </a:highlight>
            </a:endParaRPr>
          </a:p>
          <a:p>
            <a:pPr algn="ctr"/>
            <a:r>
              <a:rPr lang="en-GB" sz="1400" b="1" i="1" dirty="0">
                <a:highlight>
                  <a:srgbClr val="ECF3FA"/>
                </a:highlight>
              </a:rPr>
              <a:t>Poliedra</a:t>
            </a:r>
          </a:p>
          <a:p>
            <a:pPr algn="ctr"/>
            <a:endParaRPr lang="en-GB" sz="1400" b="1" i="1" dirty="0">
              <a:highlight>
                <a:srgbClr val="ECF3FA"/>
              </a:highlight>
            </a:endParaRPr>
          </a:p>
          <a:p>
            <a:pPr algn="ctr"/>
            <a:r>
              <a:rPr lang="en-GB" sz="1400" b="1" i="1" dirty="0" err="1">
                <a:highlight>
                  <a:srgbClr val="ECF3FA"/>
                </a:highlight>
              </a:rPr>
              <a:t>Cefriel</a:t>
            </a:r>
            <a:endParaRPr lang="en-GB" sz="1400" b="1" i="1" dirty="0">
              <a:highlight>
                <a:srgbClr val="ECF3FA"/>
              </a:highlight>
            </a:endParaRPr>
          </a:p>
          <a:p>
            <a:pPr algn="ctr"/>
            <a:endParaRPr lang="en-GB" sz="1400" b="1" i="1" dirty="0">
              <a:highlight>
                <a:srgbClr val="ECF3FA"/>
              </a:highlight>
            </a:endParaRPr>
          </a:p>
          <a:p>
            <a:pPr algn="ctr"/>
            <a:r>
              <a:rPr lang="en-GB" sz="1400" b="1" i="1" dirty="0">
                <a:highlight>
                  <a:srgbClr val="ECF3FA"/>
                </a:highlight>
              </a:rPr>
              <a:t>MIP</a:t>
            </a:r>
          </a:p>
        </p:txBody>
      </p:sp>
    </p:spTree>
    <p:extLst>
      <p:ext uri="{BB962C8B-B14F-4D97-AF65-F5344CB8AC3E}">
        <p14:creationId xmlns:p14="http://schemas.microsoft.com/office/powerpoint/2010/main" val="112572655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olo 2"/>
          <p:cNvSpPr>
            <a:spLocks noGrp="1"/>
          </p:cNvSpPr>
          <p:nvPr>
            <p:ph type="title"/>
          </p:nvPr>
        </p:nvSpPr>
        <p:spPr>
          <a:xfrm>
            <a:off x="565106" y="167240"/>
            <a:ext cx="10515600" cy="662781"/>
          </a:xfrm>
        </p:spPr>
        <p:txBody>
          <a:bodyPr/>
          <a:lstStyle/>
          <a:p>
            <a:pPr algn="ctr"/>
            <a:r>
              <a:rPr lang="en-US" sz="2800" b="1" dirty="0"/>
              <a:t>Integration between networks</a:t>
            </a:r>
            <a:br>
              <a:rPr lang="en-US" sz="2800" b="1" dirty="0"/>
            </a:br>
            <a:r>
              <a:rPr lang="en-US" sz="2800" b="1" dirty="0"/>
              <a:t>(infrastructure and services)</a:t>
            </a:r>
            <a:endParaRPr lang="en-GB" sz="2800" b="1" dirty="0"/>
          </a:p>
        </p:txBody>
      </p:sp>
      <p:sp>
        <p:nvSpPr>
          <p:cNvPr id="4" name="Segnaposto numero diapositiva 3"/>
          <p:cNvSpPr>
            <a:spLocks noGrp="1"/>
          </p:cNvSpPr>
          <p:nvPr>
            <p:ph type="sldNum" sz="quarter" idx="12"/>
          </p:nvPr>
        </p:nvSpPr>
        <p:spPr/>
        <p:txBody>
          <a:bodyPr/>
          <a:lstStyle/>
          <a:p>
            <a:fld id="{68C0253A-F152-4F52-8C12-AC4B298558F2}" type="slidenum">
              <a:rPr lang="it-IT" smtClean="0"/>
              <a:pPr/>
              <a:t>8</a:t>
            </a:fld>
            <a:endParaRPr lang="it-IT" dirty="0"/>
          </a:p>
        </p:txBody>
      </p:sp>
      <p:graphicFrame>
        <p:nvGraphicFramePr>
          <p:cNvPr id="2" name="Diagramma 1">
            <a:extLst>
              <a:ext uri="{FF2B5EF4-FFF2-40B4-BE49-F238E27FC236}">
                <a16:creationId xmlns:a16="http://schemas.microsoft.com/office/drawing/2014/main" id="{9844453A-8096-4BEB-9843-19E3D01C2B74}"/>
              </a:ext>
            </a:extLst>
          </p:cNvPr>
          <p:cNvGraphicFramePr/>
          <p:nvPr>
            <p:extLst>
              <p:ext uri="{D42A27DB-BD31-4B8C-83A1-F6EECF244321}">
                <p14:modId xmlns:p14="http://schemas.microsoft.com/office/powerpoint/2010/main" val="2318638650"/>
              </p:ext>
            </p:extLst>
          </p:nvPr>
        </p:nvGraphicFramePr>
        <p:xfrm>
          <a:off x="638571" y="723013"/>
          <a:ext cx="11164408" cy="556438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1732061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olo 2"/>
          <p:cNvSpPr>
            <a:spLocks noGrp="1"/>
          </p:cNvSpPr>
          <p:nvPr>
            <p:ph type="title"/>
          </p:nvPr>
        </p:nvSpPr>
        <p:spPr>
          <a:xfrm>
            <a:off x="1113766" y="156557"/>
            <a:ext cx="10515600" cy="662781"/>
          </a:xfrm>
        </p:spPr>
        <p:txBody>
          <a:bodyPr/>
          <a:lstStyle/>
          <a:p>
            <a:pPr algn="ctr"/>
            <a:r>
              <a:rPr lang="en-GB" sz="2800" b="1" dirty="0"/>
              <a:t>Last mile logistics</a:t>
            </a:r>
          </a:p>
        </p:txBody>
      </p:sp>
      <p:sp>
        <p:nvSpPr>
          <p:cNvPr id="4" name="Segnaposto numero diapositiva 3"/>
          <p:cNvSpPr>
            <a:spLocks noGrp="1"/>
          </p:cNvSpPr>
          <p:nvPr>
            <p:ph type="sldNum" sz="quarter" idx="12"/>
          </p:nvPr>
        </p:nvSpPr>
        <p:spPr/>
        <p:txBody>
          <a:bodyPr/>
          <a:lstStyle/>
          <a:p>
            <a:fld id="{68C0253A-F152-4F52-8C12-AC4B298558F2}" type="slidenum">
              <a:rPr lang="it-IT" smtClean="0"/>
              <a:pPr/>
              <a:t>9</a:t>
            </a:fld>
            <a:endParaRPr lang="it-IT" dirty="0"/>
          </a:p>
        </p:txBody>
      </p:sp>
      <p:graphicFrame>
        <p:nvGraphicFramePr>
          <p:cNvPr id="12" name="Diagramma 11">
            <a:extLst>
              <a:ext uri="{FF2B5EF4-FFF2-40B4-BE49-F238E27FC236}">
                <a16:creationId xmlns:a16="http://schemas.microsoft.com/office/drawing/2014/main" id="{79439ECD-928F-47A9-AA71-13CEA64FCDFE}"/>
              </a:ext>
            </a:extLst>
          </p:cNvPr>
          <p:cNvGraphicFramePr/>
          <p:nvPr>
            <p:extLst>
              <p:ext uri="{D42A27DB-BD31-4B8C-83A1-F6EECF244321}">
                <p14:modId xmlns:p14="http://schemas.microsoft.com/office/powerpoint/2010/main" val="3608838083"/>
              </p:ext>
            </p:extLst>
          </p:nvPr>
        </p:nvGraphicFramePr>
        <p:xfrm>
          <a:off x="340557" y="378164"/>
          <a:ext cx="11360212" cy="630380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3" name="CasellaDiTesto 12">
            <a:extLst>
              <a:ext uri="{FF2B5EF4-FFF2-40B4-BE49-F238E27FC236}">
                <a16:creationId xmlns:a16="http://schemas.microsoft.com/office/drawing/2014/main" id="{AD274B02-1F1B-5B21-0B3A-53C30EA4B3BA}"/>
              </a:ext>
            </a:extLst>
          </p:cNvPr>
          <p:cNvSpPr txBox="1"/>
          <p:nvPr/>
        </p:nvSpPr>
        <p:spPr>
          <a:xfrm>
            <a:off x="4830680" y="1483352"/>
            <a:ext cx="2682928" cy="4093428"/>
          </a:xfrm>
          <a:prstGeom prst="rect">
            <a:avLst/>
          </a:prstGeom>
          <a:noFill/>
        </p:spPr>
        <p:txBody>
          <a:bodyPr wrap="square" rtlCol="0">
            <a:spAutoFit/>
          </a:bodyPr>
          <a:lstStyle/>
          <a:p>
            <a:r>
              <a:rPr lang="fr-FR" sz="2000" dirty="0">
                <a:solidFill>
                  <a:schemeClr val="bg1"/>
                </a:solidFill>
              </a:rPr>
              <a:t>Electric </a:t>
            </a:r>
            <a:r>
              <a:rPr lang="fr-FR" sz="2000" dirty="0" err="1">
                <a:solidFill>
                  <a:schemeClr val="bg1"/>
                </a:solidFill>
              </a:rPr>
              <a:t>vehicles</a:t>
            </a:r>
            <a:endParaRPr lang="fr-FR" sz="2000" dirty="0">
              <a:solidFill>
                <a:schemeClr val="bg1"/>
              </a:solidFill>
            </a:endParaRPr>
          </a:p>
          <a:p>
            <a:endParaRPr lang="fr-FR" sz="2000" dirty="0">
              <a:solidFill>
                <a:schemeClr val="bg1"/>
              </a:solidFill>
            </a:endParaRPr>
          </a:p>
          <a:p>
            <a:r>
              <a:rPr lang="fr-FR" sz="2000" dirty="0" err="1">
                <a:solidFill>
                  <a:schemeClr val="bg1"/>
                </a:solidFill>
              </a:rPr>
              <a:t>Autonomous</a:t>
            </a:r>
            <a:r>
              <a:rPr lang="fr-FR" sz="2000" dirty="0">
                <a:solidFill>
                  <a:schemeClr val="bg1"/>
                </a:solidFill>
              </a:rPr>
              <a:t> </a:t>
            </a:r>
            <a:r>
              <a:rPr lang="fr-FR" sz="2000" dirty="0" err="1">
                <a:solidFill>
                  <a:schemeClr val="bg1"/>
                </a:solidFill>
              </a:rPr>
              <a:t>vehicles</a:t>
            </a:r>
            <a:endParaRPr lang="fr-FR" sz="2000" dirty="0">
              <a:solidFill>
                <a:schemeClr val="bg1"/>
              </a:solidFill>
            </a:endParaRPr>
          </a:p>
          <a:p>
            <a:endParaRPr lang="fr-FR" sz="2000" dirty="0">
              <a:solidFill>
                <a:schemeClr val="bg1"/>
              </a:solidFill>
            </a:endParaRPr>
          </a:p>
          <a:p>
            <a:r>
              <a:rPr lang="fr-FR" sz="2000" dirty="0" err="1">
                <a:solidFill>
                  <a:schemeClr val="bg1"/>
                </a:solidFill>
              </a:rPr>
              <a:t>Parcel</a:t>
            </a:r>
            <a:r>
              <a:rPr lang="fr-FR" sz="2000" dirty="0">
                <a:solidFill>
                  <a:schemeClr val="bg1"/>
                </a:solidFill>
              </a:rPr>
              <a:t> </a:t>
            </a:r>
            <a:r>
              <a:rPr lang="fr-FR" sz="2000" dirty="0" err="1">
                <a:solidFill>
                  <a:schemeClr val="bg1"/>
                </a:solidFill>
              </a:rPr>
              <a:t>Locker</a:t>
            </a:r>
            <a:endParaRPr lang="fr-FR" sz="2000" dirty="0">
              <a:solidFill>
                <a:schemeClr val="bg1"/>
              </a:solidFill>
            </a:endParaRPr>
          </a:p>
          <a:p>
            <a:endParaRPr lang="fr-FR" sz="2000" dirty="0">
              <a:solidFill>
                <a:schemeClr val="bg1"/>
              </a:solidFill>
            </a:endParaRPr>
          </a:p>
          <a:p>
            <a:r>
              <a:rPr lang="fr-FR" sz="2000" dirty="0">
                <a:solidFill>
                  <a:schemeClr val="bg1"/>
                </a:solidFill>
              </a:rPr>
              <a:t>Drones</a:t>
            </a:r>
          </a:p>
          <a:p>
            <a:endParaRPr lang="fr-FR" sz="2000" dirty="0">
              <a:solidFill>
                <a:schemeClr val="bg1"/>
              </a:solidFill>
            </a:endParaRPr>
          </a:p>
          <a:p>
            <a:r>
              <a:rPr lang="fr-FR" sz="2000" dirty="0">
                <a:solidFill>
                  <a:schemeClr val="bg1"/>
                </a:solidFill>
              </a:rPr>
              <a:t>Micro-hubs</a:t>
            </a:r>
          </a:p>
          <a:p>
            <a:endParaRPr lang="fr-FR" sz="2000" dirty="0">
              <a:solidFill>
                <a:schemeClr val="bg1"/>
              </a:solidFill>
            </a:endParaRPr>
          </a:p>
          <a:p>
            <a:r>
              <a:rPr lang="fr-FR" sz="2000" dirty="0">
                <a:solidFill>
                  <a:schemeClr val="bg1"/>
                </a:solidFill>
              </a:rPr>
              <a:t>Cargo Bike</a:t>
            </a:r>
          </a:p>
          <a:p>
            <a:endParaRPr lang="fr-FR" sz="2000" dirty="0">
              <a:solidFill>
                <a:schemeClr val="bg1"/>
              </a:solidFill>
            </a:endParaRPr>
          </a:p>
          <a:p>
            <a:r>
              <a:rPr lang="fr-FR" sz="2000" dirty="0">
                <a:solidFill>
                  <a:schemeClr val="bg1"/>
                </a:solidFill>
              </a:rPr>
              <a:t>…</a:t>
            </a:r>
            <a:endParaRPr lang="it-IT" sz="2000" dirty="0">
              <a:solidFill>
                <a:schemeClr val="bg1"/>
              </a:solidFill>
            </a:endParaRPr>
          </a:p>
        </p:txBody>
      </p:sp>
      <p:sp>
        <p:nvSpPr>
          <p:cNvPr id="14" name="CasellaDiTesto 13">
            <a:extLst>
              <a:ext uri="{FF2B5EF4-FFF2-40B4-BE49-F238E27FC236}">
                <a16:creationId xmlns:a16="http://schemas.microsoft.com/office/drawing/2014/main" id="{CEB7E50C-2C1E-00A3-48C9-1C74A22DFD46}"/>
              </a:ext>
            </a:extLst>
          </p:cNvPr>
          <p:cNvSpPr txBox="1"/>
          <p:nvPr/>
        </p:nvSpPr>
        <p:spPr>
          <a:xfrm>
            <a:off x="914400" y="1464816"/>
            <a:ext cx="2077375" cy="4431983"/>
          </a:xfrm>
          <a:prstGeom prst="rect">
            <a:avLst/>
          </a:prstGeom>
          <a:noFill/>
        </p:spPr>
        <p:txBody>
          <a:bodyPr wrap="square" rtlCol="0">
            <a:spAutoFit/>
          </a:bodyPr>
          <a:lstStyle/>
          <a:p>
            <a:r>
              <a:rPr lang="it-IT" sz="2400" dirty="0">
                <a:solidFill>
                  <a:schemeClr val="bg1"/>
                </a:solidFill>
              </a:rPr>
              <a:t>Micro-</a:t>
            </a:r>
            <a:r>
              <a:rPr lang="it-IT" sz="2400" dirty="0" err="1">
                <a:solidFill>
                  <a:schemeClr val="bg1"/>
                </a:solidFill>
              </a:rPr>
              <a:t>warehousing</a:t>
            </a:r>
            <a:endParaRPr lang="it-IT" sz="2400" dirty="0">
              <a:solidFill>
                <a:schemeClr val="bg1"/>
              </a:solidFill>
            </a:endParaRPr>
          </a:p>
          <a:p>
            <a:endParaRPr lang="it-IT" sz="2400" dirty="0">
              <a:solidFill>
                <a:schemeClr val="bg1"/>
              </a:solidFill>
            </a:endParaRPr>
          </a:p>
          <a:p>
            <a:r>
              <a:rPr lang="it-IT" sz="2400" dirty="0">
                <a:solidFill>
                  <a:schemeClr val="bg1"/>
                </a:solidFill>
              </a:rPr>
              <a:t>Small </a:t>
            </a:r>
            <a:r>
              <a:rPr lang="it-IT" sz="2400" dirty="0" err="1">
                <a:solidFill>
                  <a:schemeClr val="bg1"/>
                </a:solidFill>
              </a:rPr>
              <a:t>vehicles</a:t>
            </a:r>
            <a:r>
              <a:rPr lang="it-IT" sz="2400" dirty="0">
                <a:solidFill>
                  <a:schemeClr val="bg1"/>
                </a:solidFill>
              </a:rPr>
              <a:t> </a:t>
            </a:r>
          </a:p>
          <a:p>
            <a:endParaRPr lang="it-IT" sz="2400" dirty="0">
              <a:solidFill>
                <a:schemeClr val="bg1"/>
              </a:solidFill>
            </a:endParaRPr>
          </a:p>
          <a:p>
            <a:r>
              <a:rPr lang="it-IT" sz="2400" dirty="0" err="1">
                <a:solidFill>
                  <a:schemeClr val="bg1"/>
                </a:solidFill>
              </a:rPr>
              <a:t>Electric</a:t>
            </a:r>
            <a:r>
              <a:rPr lang="it-IT" sz="2400" dirty="0">
                <a:solidFill>
                  <a:schemeClr val="bg1"/>
                </a:solidFill>
              </a:rPr>
              <a:t> </a:t>
            </a:r>
            <a:r>
              <a:rPr lang="it-IT" sz="2400" dirty="0" err="1">
                <a:solidFill>
                  <a:schemeClr val="bg1"/>
                </a:solidFill>
              </a:rPr>
              <a:t>Vehicles</a:t>
            </a:r>
            <a:endParaRPr lang="it-IT" sz="2400" dirty="0">
              <a:solidFill>
                <a:schemeClr val="bg1"/>
              </a:solidFill>
            </a:endParaRPr>
          </a:p>
          <a:p>
            <a:endParaRPr lang="it-IT" sz="2400" dirty="0">
              <a:solidFill>
                <a:schemeClr val="bg1"/>
              </a:solidFill>
            </a:endParaRPr>
          </a:p>
          <a:p>
            <a:r>
              <a:rPr lang="it-IT" sz="2400" dirty="0" err="1">
                <a:solidFill>
                  <a:schemeClr val="bg1"/>
                </a:solidFill>
              </a:rPr>
              <a:t>Drones</a:t>
            </a:r>
            <a:r>
              <a:rPr lang="it-IT" sz="2400" dirty="0">
                <a:solidFill>
                  <a:schemeClr val="bg1"/>
                </a:solidFill>
              </a:rPr>
              <a:t> and </a:t>
            </a:r>
            <a:r>
              <a:rPr lang="it-IT" sz="2400" dirty="0" err="1">
                <a:solidFill>
                  <a:schemeClr val="bg1"/>
                </a:solidFill>
              </a:rPr>
              <a:t>Robotics</a:t>
            </a:r>
            <a:r>
              <a:rPr lang="it-IT" sz="2400" dirty="0">
                <a:solidFill>
                  <a:schemeClr val="bg1"/>
                </a:solidFill>
              </a:rPr>
              <a:t> delivery</a:t>
            </a:r>
          </a:p>
          <a:p>
            <a:endParaRPr lang="it-IT" dirty="0"/>
          </a:p>
        </p:txBody>
      </p:sp>
      <p:sp>
        <p:nvSpPr>
          <p:cNvPr id="15" name="CasellaDiTesto 14">
            <a:extLst>
              <a:ext uri="{FF2B5EF4-FFF2-40B4-BE49-F238E27FC236}">
                <a16:creationId xmlns:a16="http://schemas.microsoft.com/office/drawing/2014/main" id="{D517ECBF-6FAE-035D-EAF0-BF91E8361ED8}"/>
              </a:ext>
            </a:extLst>
          </p:cNvPr>
          <p:cNvSpPr txBox="1"/>
          <p:nvPr/>
        </p:nvSpPr>
        <p:spPr>
          <a:xfrm>
            <a:off x="8569908" y="1464816"/>
            <a:ext cx="2571568" cy="3477875"/>
          </a:xfrm>
          <a:prstGeom prst="rect">
            <a:avLst/>
          </a:prstGeom>
          <a:noFill/>
        </p:spPr>
        <p:txBody>
          <a:bodyPr wrap="square" rtlCol="0">
            <a:spAutoFit/>
          </a:bodyPr>
          <a:lstStyle/>
          <a:p>
            <a:r>
              <a:rPr lang="it-IT" sz="2000" dirty="0" err="1">
                <a:solidFill>
                  <a:schemeClr val="bg1"/>
                </a:solidFill>
              </a:rPr>
              <a:t>Autonomous</a:t>
            </a:r>
            <a:r>
              <a:rPr lang="it-IT" sz="2000" dirty="0">
                <a:solidFill>
                  <a:schemeClr val="bg1"/>
                </a:solidFill>
              </a:rPr>
              <a:t> </a:t>
            </a:r>
            <a:r>
              <a:rPr lang="it-IT" sz="2000" dirty="0" err="1">
                <a:solidFill>
                  <a:schemeClr val="bg1"/>
                </a:solidFill>
              </a:rPr>
              <a:t>vehicle</a:t>
            </a:r>
            <a:r>
              <a:rPr lang="it-IT" sz="2000" dirty="0">
                <a:solidFill>
                  <a:schemeClr val="bg1"/>
                </a:solidFill>
              </a:rPr>
              <a:t> </a:t>
            </a:r>
            <a:r>
              <a:rPr lang="it-IT" sz="2000" dirty="0" err="1">
                <a:solidFill>
                  <a:schemeClr val="bg1"/>
                </a:solidFill>
              </a:rPr>
              <a:t>deliver</a:t>
            </a:r>
            <a:r>
              <a:rPr lang="it-IT" sz="2000" dirty="0">
                <a:solidFill>
                  <a:schemeClr val="bg1"/>
                </a:solidFill>
              </a:rPr>
              <a:t> </a:t>
            </a:r>
            <a:r>
              <a:rPr lang="it-IT" sz="2000" dirty="0" err="1">
                <a:solidFill>
                  <a:schemeClr val="bg1"/>
                </a:solidFill>
              </a:rPr>
              <a:t>during</a:t>
            </a:r>
            <a:r>
              <a:rPr lang="it-IT" sz="2000" dirty="0">
                <a:solidFill>
                  <a:schemeClr val="bg1"/>
                </a:solidFill>
              </a:rPr>
              <a:t> COVID-19 pandemic </a:t>
            </a:r>
            <a:br>
              <a:rPr lang="it-IT" sz="2000" dirty="0">
                <a:solidFill>
                  <a:schemeClr val="bg1"/>
                </a:solidFill>
              </a:rPr>
            </a:br>
            <a:r>
              <a:rPr lang="it-IT" i="1" dirty="0">
                <a:solidFill>
                  <a:schemeClr val="accent5">
                    <a:lumMod val="20000"/>
                    <a:lumOff val="80000"/>
                  </a:schemeClr>
                </a:solidFill>
              </a:rPr>
              <a:t>(EIT Urban Mobility)</a:t>
            </a:r>
          </a:p>
          <a:p>
            <a:endParaRPr lang="it-IT" sz="2000" dirty="0">
              <a:solidFill>
                <a:schemeClr val="bg1"/>
              </a:solidFill>
            </a:endParaRPr>
          </a:p>
          <a:p>
            <a:r>
              <a:rPr lang="it-IT" sz="2000" dirty="0">
                <a:solidFill>
                  <a:schemeClr val="bg1"/>
                </a:solidFill>
              </a:rPr>
              <a:t>Amazon </a:t>
            </a:r>
            <a:r>
              <a:rPr lang="it-IT" sz="2000" dirty="0" err="1">
                <a:solidFill>
                  <a:schemeClr val="bg1"/>
                </a:solidFill>
              </a:rPr>
              <a:t>Parcel</a:t>
            </a:r>
            <a:r>
              <a:rPr lang="it-IT" sz="2000" dirty="0">
                <a:solidFill>
                  <a:schemeClr val="bg1"/>
                </a:solidFill>
              </a:rPr>
              <a:t> </a:t>
            </a:r>
            <a:r>
              <a:rPr lang="it-IT" sz="2000" dirty="0" err="1">
                <a:solidFill>
                  <a:schemeClr val="bg1"/>
                </a:solidFill>
              </a:rPr>
              <a:t>Locker</a:t>
            </a:r>
            <a:r>
              <a:rPr lang="it-IT" sz="2000" dirty="0">
                <a:solidFill>
                  <a:schemeClr val="bg1"/>
                </a:solidFill>
              </a:rPr>
              <a:t> </a:t>
            </a:r>
            <a:r>
              <a:rPr lang="it-IT" i="1" dirty="0">
                <a:solidFill>
                  <a:schemeClr val="accent5">
                    <a:lumMod val="20000"/>
                    <a:lumOff val="80000"/>
                  </a:schemeClr>
                </a:solidFill>
              </a:rPr>
              <a:t>(Amazon)</a:t>
            </a:r>
          </a:p>
          <a:p>
            <a:endParaRPr lang="it-IT" sz="2000" dirty="0">
              <a:solidFill>
                <a:schemeClr val="bg1"/>
              </a:solidFill>
            </a:endParaRPr>
          </a:p>
          <a:p>
            <a:r>
              <a:rPr lang="it-IT" sz="2000" dirty="0">
                <a:solidFill>
                  <a:schemeClr val="bg1"/>
                </a:solidFill>
              </a:rPr>
              <a:t>Zero </a:t>
            </a:r>
            <a:r>
              <a:rPr lang="it-IT" sz="2000" dirty="0" err="1">
                <a:solidFill>
                  <a:schemeClr val="bg1"/>
                </a:solidFill>
              </a:rPr>
              <a:t>emission</a:t>
            </a:r>
            <a:r>
              <a:rPr lang="it-IT" sz="2000" dirty="0">
                <a:solidFill>
                  <a:schemeClr val="bg1"/>
                </a:solidFill>
              </a:rPr>
              <a:t> </a:t>
            </a:r>
            <a:r>
              <a:rPr lang="it-IT" sz="2000" dirty="0" err="1">
                <a:solidFill>
                  <a:schemeClr val="bg1"/>
                </a:solidFill>
              </a:rPr>
              <a:t>urban</a:t>
            </a:r>
            <a:r>
              <a:rPr lang="it-IT" sz="2000" dirty="0">
                <a:solidFill>
                  <a:schemeClr val="bg1"/>
                </a:solidFill>
              </a:rPr>
              <a:t> </a:t>
            </a:r>
            <a:r>
              <a:rPr lang="it-IT" sz="2000" dirty="0" err="1">
                <a:solidFill>
                  <a:schemeClr val="bg1"/>
                </a:solidFill>
              </a:rPr>
              <a:t>goods</a:t>
            </a:r>
            <a:r>
              <a:rPr lang="it-IT" sz="2000" dirty="0">
                <a:solidFill>
                  <a:schemeClr val="bg1"/>
                </a:solidFill>
              </a:rPr>
              <a:t> transportation </a:t>
            </a:r>
            <a:r>
              <a:rPr lang="it-IT" i="1" dirty="0">
                <a:solidFill>
                  <a:schemeClr val="accent5">
                    <a:lumMod val="20000"/>
                    <a:lumOff val="80000"/>
                  </a:schemeClr>
                </a:solidFill>
              </a:rPr>
              <a:t>(</a:t>
            </a:r>
            <a:r>
              <a:rPr lang="it-IT" i="1" dirty="0" err="1">
                <a:solidFill>
                  <a:schemeClr val="accent5">
                    <a:lumMod val="20000"/>
                    <a:lumOff val="80000"/>
                  </a:schemeClr>
                </a:solidFill>
              </a:rPr>
              <a:t>Municipality</a:t>
            </a:r>
            <a:r>
              <a:rPr lang="it-IT" i="1" dirty="0">
                <a:solidFill>
                  <a:schemeClr val="accent5">
                    <a:lumMod val="20000"/>
                    <a:lumOff val="80000"/>
                  </a:schemeClr>
                </a:solidFill>
              </a:rPr>
              <a:t> of Milan)</a:t>
            </a:r>
            <a:endParaRPr lang="it-IT" sz="2000" i="1" dirty="0">
              <a:solidFill>
                <a:schemeClr val="accent5">
                  <a:lumMod val="20000"/>
                  <a:lumOff val="80000"/>
                </a:schemeClr>
              </a:solidFill>
            </a:endParaRPr>
          </a:p>
        </p:txBody>
      </p:sp>
    </p:spTree>
    <p:extLst>
      <p:ext uri="{BB962C8B-B14F-4D97-AF65-F5344CB8AC3E}">
        <p14:creationId xmlns:p14="http://schemas.microsoft.com/office/powerpoint/2010/main" val="3576598570"/>
      </p:ext>
    </p:extLst>
  </p:cSld>
  <p:clrMapOvr>
    <a:masterClrMapping/>
  </p:clrMapOvr>
</p:sld>
</file>

<file path=ppt/theme/theme1.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5526</TotalTime>
  <Words>2052</Words>
  <Application>Microsoft Macintosh PowerPoint</Application>
  <PresentationFormat>Widescreen</PresentationFormat>
  <Paragraphs>238</Paragraphs>
  <Slides>20</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20</vt:i4>
      </vt:variant>
    </vt:vector>
  </HeadingPairs>
  <TitlesOfParts>
    <vt:vector size="28" baseType="lpstr">
      <vt:lpstr>Arial</vt:lpstr>
      <vt:lpstr>Calibri</vt:lpstr>
      <vt:lpstr>Calibri Light</vt:lpstr>
      <vt:lpstr>Freestyle Script</vt:lpstr>
      <vt:lpstr>Josefin Sans</vt:lpstr>
      <vt:lpstr>Times New Roman</vt:lpstr>
      <vt:lpstr>Wingdings</vt:lpstr>
      <vt:lpstr>Tema di Office</vt:lpstr>
      <vt:lpstr>The Smart Sustainable Districts framework to improve mobility in cities: opportunities, tools and barriers</vt:lpstr>
      <vt:lpstr>SSD and UR-data: a cross-fertilization</vt:lpstr>
      <vt:lpstr>Smart Sustainable Districts</vt:lpstr>
      <vt:lpstr>The SSD guidelines</vt:lpstr>
      <vt:lpstr>The thematic areas (pillars)</vt:lpstr>
      <vt:lpstr>Topics and pillars</vt:lpstr>
      <vt:lpstr>Mobility in Smart Sustainable Districts</vt:lpstr>
      <vt:lpstr>Integration between networks (infrastructure and services)</vt:lpstr>
      <vt:lpstr>Last mile logistics</vt:lpstr>
      <vt:lpstr>Mobility Management Actions</vt:lpstr>
      <vt:lpstr>Innovative systems and sharing mobility</vt:lpstr>
      <vt:lpstr>Transferability process</vt:lpstr>
      <vt:lpstr>The city of Niš (Serbia)</vt:lpstr>
      <vt:lpstr>Transferability process</vt:lpstr>
      <vt:lpstr>Potential solutions for Niš (1/2)</vt:lpstr>
      <vt:lpstr>Potential solutions for Niš (2/2)</vt:lpstr>
      <vt:lpstr>Avalaible data</vt:lpstr>
      <vt:lpstr>Conclusions (1/2)</vt:lpstr>
      <vt:lpstr>Conclusions (2/2)</vt:lpstr>
      <vt:lpstr>Thank you</vt:lpstr>
    </vt:vector>
  </TitlesOfParts>
  <Company/>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Presentazione standard di PowerPoint</dc:title>
  <dc:creator>Mazzeschi</dc:creator>
  <cp:lastModifiedBy>Jelena Stanković</cp:lastModifiedBy>
  <cp:revision>236</cp:revision>
  <cp:lastPrinted>2023-03-03T09:24:43Z</cp:lastPrinted>
  <dcterms:created xsi:type="dcterms:W3CDTF">2023-01-11T07:05:16Z</dcterms:created>
  <dcterms:modified xsi:type="dcterms:W3CDTF">2023-09-05T11:11:39Z</dcterms:modified>
</cp:coreProperties>
</file>