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Lst>
  <p:sldSz cy="6858000" cx="9144000"/>
  <p:notesSz cx="9144000" cy="6858000"/>
  <p:embeddedFontLst>
    <p:embeddedFont>
      <p:font typeface="Corbel"/>
      <p:regular r:id="rId59"/>
      <p:bold r:id="rId60"/>
      <p:italic r:id="rId61"/>
      <p:boldItalic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63" roundtripDataSignature="AMtx7mhFTwANGP/+55l45frLB8JkopwWZ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Corbel-boldItalic.fntdata"/><Relationship Id="rId61" Type="http://schemas.openxmlformats.org/officeDocument/2006/relationships/font" Target="fonts/Corbel-italic.fntdata"/><Relationship Id="rId20" Type="http://schemas.openxmlformats.org/officeDocument/2006/relationships/slide" Target="slides/slide15.xml"/><Relationship Id="rId63" Type="http://customschemas.google.com/relationships/presentationmetadata" Target="meta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Corbel-bold.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font" Target="fonts/Corbel-regular.fntdata"/><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914400" y="3257550"/>
            <a:ext cx="7315200" cy="30861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0: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0: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1: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1: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2: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2: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3: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3: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4: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4: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5: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5: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6: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6: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7: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7: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8: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8: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9: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9: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2: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20: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0: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21: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1: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22: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2: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23: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3: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24: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4: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25: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5: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26: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6: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27: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7: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28: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8: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29: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9: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3: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3: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30: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30: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31: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31: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32: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32: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33: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33: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34: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34: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35: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35: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36: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36: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37: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37: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38: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38: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39: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39: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4: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4: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40: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40: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41: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41: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42: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42: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43: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43: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44: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44: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45: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45: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46: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46: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47: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47: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48: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48: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49: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49: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5: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5: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50: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50: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51: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51: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52: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52: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53: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53: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6: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6: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7: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7: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8: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8: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9: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9: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20" name="Shape 20"/>
        <p:cNvGrpSpPr/>
        <p:nvPr/>
      </p:nvGrpSpPr>
      <p:grpSpPr>
        <a:xfrm>
          <a:off x="0" y="0"/>
          <a:ext cx="0" cy="0"/>
          <a:chOff x="0" y="0"/>
          <a:chExt cx="0" cy="0"/>
        </a:xfrm>
      </p:grpSpPr>
      <p:sp>
        <p:nvSpPr>
          <p:cNvPr id="21" name="Google Shape;21;p55"/>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55"/>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55"/>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24" name="Google Shape;24;p55"/>
          <p:cNvSpPr/>
          <p:nvPr/>
        </p:nvSpPr>
        <p:spPr>
          <a:xfrm>
            <a:off x="0" y="-1"/>
            <a:ext cx="365760" cy="6854456"/>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25" name="Google Shape;25;p55"/>
          <p:cNvSpPr/>
          <p:nvPr/>
        </p:nvSpPr>
        <p:spPr>
          <a:xfrm>
            <a:off x="309558" y="680477"/>
            <a:ext cx="45720" cy="36576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26" name="Google Shape;26;p55"/>
          <p:cNvSpPr/>
          <p:nvPr/>
        </p:nvSpPr>
        <p:spPr>
          <a:xfrm>
            <a:off x="269073" y="680477"/>
            <a:ext cx="27432" cy="36576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27" name="Google Shape;27;p55"/>
          <p:cNvSpPr/>
          <p:nvPr/>
        </p:nvSpPr>
        <p:spPr>
          <a:xfrm>
            <a:off x="250020" y="680477"/>
            <a:ext cx="9144" cy="36576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28" name="Google Shape;28;p55"/>
          <p:cNvSpPr/>
          <p:nvPr/>
        </p:nvSpPr>
        <p:spPr>
          <a:xfrm>
            <a:off x="221768" y="680477"/>
            <a:ext cx="9144" cy="36576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29" name="Google Shape;29;p55"/>
          <p:cNvSpPr txBox="1"/>
          <p:nvPr>
            <p:ph type="ctrTitle"/>
          </p:nvPr>
        </p:nvSpPr>
        <p:spPr>
          <a:xfrm>
            <a:off x="914400" y="4343400"/>
            <a:ext cx="7772400" cy="1975104"/>
          </a:xfrm>
          <a:prstGeom prst="rect">
            <a:avLst/>
          </a:prstGeom>
          <a:noFill/>
          <a:ln>
            <a:noFill/>
          </a:ln>
        </p:spPr>
        <p:txBody>
          <a:bodyPr anchorCtr="0" anchor="t" bIns="45700" lIns="91425" spcFirstLastPara="1" rIns="91425" wrap="square" tIns="45700">
            <a:noAutofit/>
          </a:bodyPr>
          <a:lstStyle>
            <a:lvl1pPr lvl="0" marR="9144" algn="l">
              <a:spcBef>
                <a:spcPts val="0"/>
              </a:spcBef>
              <a:spcAft>
                <a:spcPts val="0"/>
              </a:spcAft>
              <a:buClr>
                <a:srgbClr val="C1EDFF"/>
              </a:buClr>
              <a:buSzPts val="4000"/>
              <a:buFont typeface="Consolas"/>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55"/>
          <p:cNvSpPr txBox="1"/>
          <p:nvPr>
            <p:ph idx="1" type="subTitle"/>
          </p:nvPr>
        </p:nvSpPr>
        <p:spPr>
          <a:xfrm>
            <a:off x="914400" y="2834640"/>
            <a:ext cx="7772400" cy="1508759"/>
          </a:xfrm>
          <a:prstGeom prst="rect">
            <a:avLst/>
          </a:prstGeom>
          <a:noFill/>
          <a:ln>
            <a:noFill/>
          </a:ln>
        </p:spPr>
        <p:txBody>
          <a:bodyPr anchorCtr="0" anchor="b" bIns="45700" lIns="100575" spcFirstLastPara="1" rIns="91425" wrap="square" tIns="45700">
            <a:normAutofit/>
          </a:bodyPr>
          <a:lstStyle>
            <a:lvl1pPr lvl="0" algn="l">
              <a:spcBef>
                <a:spcPts val="0"/>
              </a:spcBef>
              <a:spcAft>
                <a:spcPts val="0"/>
              </a:spcAft>
              <a:buSzPts val="1900"/>
              <a:buNone/>
              <a:defRPr sz="2000">
                <a:solidFill>
                  <a:schemeClr val="lt1"/>
                </a:solidFill>
              </a:defRPr>
            </a:lvl1pPr>
            <a:lvl2pPr lvl="1" algn="ctr">
              <a:spcBef>
                <a:spcPts val="0"/>
              </a:spcBef>
              <a:spcAft>
                <a:spcPts val="0"/>
              </a:spcAft>
              <a:buSzPts val="1620"/>
              <a:buNone/>
              <a:defRPr/>
            </a:lvl2pPr>
            <a:lvl3pPr lvl="2" algn="ctr">
              <a:spcBef>
                <a:spcPts val="0"/>
              </a:spcBef>
              <a:spcAft>
                <a:spcPts val="0"/>
              </a:spcAft>
              <a:buSzPts val="1800"/>
              <a:buNone/>
              <a:defRPr/>
            </a:lvl3pPr>
            <a:lvl4pPr lvl="3" algn="ctr">
              <a:spcBef>
                <a:spcPts val="0"/>
              </a:spcBef>
              <a:spcAft>
                <a:spcPts val="0"/>
              </a:spcAft>
              <a:buSzPts val="1800"/>
              <a:buNone/>
              <a:defRPr/>
            </a:lvl4pPr>
            <a:lvl5pPr lvl="4" algn="ctr">
              <a:spcBef>
                <a:spcPts val="0"/>
              </a:spcBef>
              <a:spcAft>
                <a:spcPts val="0"/>
              </a:spcAft>
              <a:buSzPts val="1800"/>
              <a:buNone/>
              <a:defRPr/>
            </a:lvl5pPr>
            <a:lvl6pPr lvl="5" algn="ctr">
              <a:spcBef>
                <a:spcPts val="0"/>
              </a:spcBef>
              <a:spcAft>
                <a:spcPts val="0"/>
              </a:spcAft>
              <a:buSzPts val="1800"/>
              <a:buNone/>
              <a:defRPr/>
            </a:lvl6pPr>
            <a:lvl7pPr lvl="6" algn="ctr">
              <a:spcBef>
                <a:spcPts val="0"/>
              </a:spcBef>
              <a:spcAft>
                <a:spcPts val="0"/>
              </a:spcAft>
              <a:buSzPts val="1800"/>
              <a:buNone/>
              <a:defRPr/>
            </a:lvl7pPr>
            <a:lvl8pPr lvl="7" algn="ctr">
              <a:spcBef>
                <a:spcPts val="0"/>
              </a:spcBef>
              <a:spcAft>
                <a:spcPts val="0"/>
              </a:spcAft>
              <a:buSzPts val="1800"/>
              <a:buNone/>
              <a:defRPr/>
            </a:lvl8pPr>
            <a:lvl9pPr lvl="8" algn="ctr">
              <a:spcBef>
                <a:spcPts val="0"/>
              </a:spcBef>
              <a:spcAft>
                <a:spcPts val="0"/>
              </a:spcAft>
              <a:buSzPts val="1800"/>
              <a:buNone/>
              <a:defRPr/>
            </a:lvl9pPr>
          </a:lstStyle>
          <a:p/>
        </p:txBody>
      </p:sp>
      <p:sp>
        <p:nvSpPr>
          <p:cNvPr id="31" name="Google Shape;31;p55"/>
          <p:cNvSpPr/>
          <p:nvPr/>
        </p:nvSpPr>
        <p:spPr>
          <a:xfrm>
            <a:off x="255291" y="5047394"/>
            <a:ext cx="73152" cy="169164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32" name="Google Shape;32;p55"/>
          <p:cNvSpPr/>
          <p:nvPr/>
        </p:nvSpPr>
        <p:spPr>
          <a:xfrm>
            <a:off x="255291" y="4796819"/>
            <a:ext cx="73152" cy="2286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33" name="Google Shape;33;p55"/>
          <p:cNvSpPr/>
          <p:nvPr/>
        </p:nvSpPr>
        <p:spPr>
          <a:xfrm>
            <a:off x="255291" y="4637685"/>
            <a:ext cx="73152" cy="13716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34" name="Google Shape;34;p55"/>
          <p:cNvSpPr/>
          <p:nvPr/>
        </p:nvSpPr>
        <p:spPr>
          <a:xfrm>
            <a:off x="255291" y="4542559"/>
            <a:ext cx="73152" cy="7315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31" name="Shape 131"/>
        <p:cNvGrpSpPr/>
        <p:nvPr/>
      </p:nvGrpSpPr>
      <p:grpSpPr>
        <a:xfrm>
          <a:off x="0" y="0"/>
          <a:ext cx="0" cy="0"/>
          <a:chOff x="0" y="0"/>
          <a:chExt cx="0" cy="0"/>
        </a:xfrm>
      </p:grpSpPr>
      <p:sp>
        <p:nvSpPr>
          <p:cNvPr id="132" name="Google Shape;132;p64"/>
          <p:cNvSpPr txBox="1"/>
          <p:nvPr>
            <p:ph type="title"/>
          </p:nvPr>
        </p:nvSpPr>
        <p:spPr>
          <a:xfrm>
            <a:off x="914400" y="512064"/>
            <a:ext cx="7772400" cy="9144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rgbClr val="C1ED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3" name="Google Shape;133;p64"/>
          <p:cNvSpPr txBox="1"/>
          <p:nvPr>
            <p:ph idx="1" type="body"/>
          </p:nvPr>
        </p:nvSpPr>
        <p:spPr>
          <a:xfrm rot="5400000">
            <a:off x="2514600" y="183360"/>
            <a:ext cx="4572000" cy="7772400"/>
          </a:xfrm>
          <a:prstGeom prst="rect">
            <a:avLst/>
          </a:prstGeom>
          <a:noFill/>
          <a:ln>
            <a:noFill/>
          </a:ln>
        </p:spPr>
        <p:txBody>
          <a:bodyPr anchorCtr="0" anchor="t" bIns="45700" lIns="91425" spcFirstLastPara="1" rIns="91425" wrap="square" tIns="45700">
            <a:normAutofit/>
          </a:bodyPr>
          <a:lstStyle>
            <a:lvl1pPr indent="-337185" lvl="0" marL="457200" algn="l">
              <a:spcBef>
                <a:spcPts val="700"/>
              </a:spcBef>
              <a:spcAft>
                <a:spcPts val="0"/>
              </a:spcAft>
              <a:buSzPts val="1710"/>
              <a:buChar char="▪"/>
              <a:defRPr/>
            </a:lvl1pPr>
            <a:lvl2pPr indent="-331469" lvl="1" marL="914400" algn="l">
              <a:spcBef>
                <a:spcPts val="0"/>
              </a:spcBef>
              <a:spcAft>
                <a:spcPts val="0"/>
              </a:spcAft>
              <a:buSzPts val="1620"/>
              <a:buChar char="🢭"/>
              <a:defRPr/>
            </a:lvl2pPr>
            <a:lvl3pPr indent="-342900" lvl="2" marL="1371600" algn="l">
              <a:spcBef>
                <a:spcPts val="0"/>
              </a:spcBef>
              <a:spcAft>
                <a:spcPts val="0"/>
              </a:spcAft>
              <a:buSzPts val="1800"/>
              <a:buChar char="■"/>
              <a:defRPr/>
            </a:lvl3pPr>
            <a:lvl4pPr indent="-342900" lvl="3" marL="1828800" algn="l">
              <a:spcBef>
                <a:spcPts val="0"/>
              </a:spcBef>
              <a:spcAft>
                <a:spcPts val="0"/>
              </a:spcAft>
              <a:buSzPts val="1800"/>
              <a:buChar char="🢝"/>
              <a:defRPr/>
            </a:lvl4pPr>
            <a:lvl5pPr indent="-342900" lvl="4" marL="2286000" algn="l">
              <a:spcBef>
                <a:spcPts val="0"/>
              </a:spcBef>
              <a:spcAft>
                <a:spcPts val="0"/>
              </a:spcAft>
              <a:buSzPts val="1800"/>
              <a:buChar char="●"/>
              <a:defRPr/>
            </a:lvl5pPr>
            <a:lvl6pPr indent="-342900" lvl="5" marL="2743200" algn="l">
              <a:spcBef>
                <a:spcPts val="0"/>
              </a:spcBef>
              <a:spcAft>
                <a:spcPts val="0"/>
              </a:spcAft>
              <a:buSzPts val="1800"/>
              <a:buChar char="●"/>
              <a:defRPr/>
            </a:lvl6pPr>
            <a:lvl7pPr indent="-342900" lvl="6" marL="3200400" algn="l">
              <a:spcBef>
                <a:spcPts val="0"/>
              </a:spcBef>
              <a:spcAft>
                <a:spcPts val="0"/>
              </a:spcAft>
              <a:buSzPts val="1800"/>
              <a:buChar char="●"/>
              <a:defRPr/>
            </a:lvl7pPr>
            <a:lvl8pPr indent="-342900" lvl="7" marL="3657600" algn="l">
              <a:spcBef>
                <a:spcPts val="0"/>
              </a:spcBef>
              <a:spcAft>
                <a:spcPts val="0"/>
              </a:spcAft>
              <a:buSzPts val="1800"/>
              <a:buChar char="●"/>
              <a:defRPr/>
            </a:lvl8pPr>
            <a:lvl9pPr indent="-342900" lvl="8" marL="4114800" algn="l">
              <a:spcBef>
                <a:spcPts val="0"/>
              </a:spcBef>
              <a:spcAft>
                <a:spcPts val="0"/>
              </a:spcAft>
              <a:buSzPts val="1800"/>
              <a:buChar char="●"/>
              <a:defRPr/>
            </a:lvl9pPr>
          </a:lstStyle>
          <a:p/>
        </p:txBody>
      </p:sp>
      <p:sp>
        <p:nvSpPr>
          <p:cNvPr id="134" name="Google Shape;134;p64"/>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64"/>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64"/>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7" name="Shape 137"/>
        <p:cNvGrpSpPr/>
        <p:nvPr/>
      </p:nvGrpSpPr>
      <p:grpSpPr>
        <a:xfrm>
          <a:off x="0" y="0"/>
          <a:ext cx="0" cy="0"/>
          <a:chOff x="0" y="0"/>
          <a:chExt cx="0" cy="0"/>
        </a:xfrm>
      </p:grpSpPr>
      <p:sp>
        <p:nvSpPr>
          <p:cNvPr id="138" name="Google Shape;138;p65"/>
          <p:cNvSpPr txBox="1"/>
          <p:nvPr>
            <p:ph type="title"/>
          </p:nvPr>
        </p:nvSpPr>
        <p:spPr>
          <a:xfrm rot="5400000">
            <a:off x="4694238" y="2209802"/>
            <a:ext cx="5851525" cy="19812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C1ED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9" name="Google Shape;139;p65"/>
          <p:cNvSpPr txBox="1"/>
          <p:nvPr>
            <p:ph idx="1" type="body"/>
          </p:nvPr>
        </p:nvSpPr>
        <p:spPr>
          <a:xfrm rot="5400000">
            <a:off x="617537" y="266702"/>
            <a:ext cx="5851525" cy="5867399"/>
          </a:xfrm>
          <a:prstGeom prst="rect">
            <a:avLst/>
          </a:prstGeom>
          <a:noFill/>
          <a:ln>
            <a:noFill/>
          </a:ln>
        </p:spPr>
        <p:txBody>
          <a:bodyPr anchorCtr="0" anchor="t" bIns="45700" lIns="91425" spcFirstLastPara="1" rIns="91425" wrap="square" tIns="45700">
            <a:normAutofit/>
          </a:bodyPr>
          <a:lstStyle>
            <a:lvl1pPr indent="-337185" lvl="0" marL="457200" algn="l">
              <a:spcBef>
                <a:spcPts val="700"/>
              </a:spcBef>
              <a:spcAft>
                <a:spcPts val="0"/>
              </a:spcAft>
              <a:buSzPts val="1710"/>
              <a:buChar char="▪"/>
              <a:defRPr/>
            </a:lvl1pPr>
            <a:lvl2pPr indent="-331469" lvl="1" marL="914400" algn="l">
              <a:spcBef>
                <a:spcPts val="0"/>
              </a:spcBef>
              <a:spcAft>
                <a:spcPts val="0"/>
              </a:spcAft>
              <a:buSzPts val="1620"/>
              <a:buChar char="🢭"/>
              <a:defRPr/>
            </a:lvl2pPr>
            <a:lvl3pPr indent="-342900" lvl="2" marL="1371600" algn="l">
              <a:spcBef>
                <a:spcPts val="0"/>
              </a:spcBef>
              <a:spcAft>
                <a:spcPts val="0"/>
              </a:spcAft>
              <a:buSzPts val="1800"/>
              <a:buChar char="■"/>
              <a:defRPr/>
            </a:lvl3pPr>
            <a:lvl4pPr indent="-342900" lvl="3" marL="1828800" algn="l">
              <a:spcBef>
                <a:spcPts val="0"/>
              </a:spcBef>
              <a:spcAft>
                <a:spcPts val="0"/>
              </a:spcAft>
              <a:buSzPts val="1800"/>
              <a:buChar char="🢝"/>
              <a:defRPr/>
            </a:lvl4pPr>
            <a:lvl5pPr indent="-342900" lvl="4" marL="2286000" algn="l">
              <a:spcBef>
                <a:spcPts val="0"/>
              </a:spcBef>
              <a:spcAft>
                <a:spcPts val="0"/>
              </a:spcAft>
              <a:buSzPts val="1800"/>
              <a:buChar char="●"/>
              <a:defRPr/>
            </a:lvl5pPr>
            <a:lvl6pPr indent="-342900" lvl="5" marL="2743200" algn="l">
              <a:spcBef>
                <a:spcPts val="0"/>
              </a:spcBef>
              <a:spcAft>
                <a:spcPts val="0"/>
              </a:spcAft>
              <a:buSzPts val="1800"/>
              <a:buChar char="●"/>
              <a:defRPr/>
            </a:lvl6pPr>
            <a:lvl7pPr indent="-342900" lvl="6" marL="3200400" algn="l">
              <a:spcBef>
                <a:spcPts val="0"/>
              </a:spcBef>
              <a:spcAft>
                <a:spcPts val="0"/>
              </a:spcAft>
              <a:buSzPts val="1800"/>
              <a:buChar char="●"/>
              <a:defRPr/>
            </a:lvl7pPr>
            <a:lvl8pPr indent="-342900" lvl="7" marL="3657600" algn="l">
              <a:spcBef>
                <a:spcPts val="0"/>
              </a:spcBef>
              <a:spcAft>
                <a:spcPts val="0"/>
              </a:spcAft>
              <a:buSzPts val="1800"/>
              <a:buChar char="●"/>
              <a:defRPr/>
            </a:lvl8pPr>
            <a:lvl9pPr indent="-342900" lvl="8" marL="4114800" algn="l">
              <a:spcBef>
                <a:spcPts val="0"/>
              </a:spcBef>
              <a:spcAft>
                <a:spcPts val="0"/>
              </a:spcAft>
              <a:buSzPts val="1800"/>
              <a:buChar char="●"/>
              <a:defRPr/>
            </a:lvl9pPr>
          </a:lstStyle>
          <a:p/>
        </p:txBody>
      </p:sp>
      <p:sp>
        <p:nvSpPr>
          <p:cNvPr id="140" name="Google Shape;140;p65"/>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65"/>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 name="Google Shape;142;p65"/>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5" name="Shape 35"/>
        <p:cNvGrpSpPr/>
        <p:nvPr/>
      </p:nvGrpSpPr>
      <p:grpSpPr>
        <a:xfrm>
          <a:off x="0" y="0"/>
          <a:ext cx="0" cy="0"/>
          <a:chOff x="0" y="0"/>
          <a:chExt cx="0" cy="0"/>
        </a:xfrm>
      </p:grpSpPr>
      <p:sp>
        <p:nvSpPr>
          <p:cNvPr id="36" name="Google Shape;36;p56"/>
          <p:cNvSpPr txBox="1"/>
          <p:nvPr>
            <p:ph type="title"/>
          </p:nvPr>
        </p:nvSpPr>
        <p:spPr>
          <a:xfrm>
            <a:off x="914400" y="512064"/>
            <a:ext cx="7772400" cy="9144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rgbClr val="C1ED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56"/>
          <p:cNvSpPr txBox="1"/>
          <p:nvPr>
            <p:ph idx="1" type="body"/>
          </p:nvPr>
        </p:nvSpPr>
        <p:spPr>
          <a:xfrm>
            <a:off x="914400" y="1783560"/>
            <a:ext cx="7772400" cy="4572000"/>
          </a:xfrm>
          <a:prstGeom prst="rect">
            <a:avLst/>
          </a:prstGeom>
          <a:noFill/>
          <a:ln>
            <a:noFill/>
          </a:ln>
        </p:spPr>
        <p:txBody>
          <a:bodyPr anchorCtr="0" anchor="t" bIns="45700" lIns="91425" spcFirstLastPara="1" rIns="91425" wrap="square" tIns="45700">
            <a:normAutofit/>
          </a:bodyPr>
          <a:lstStyle>
            <a:lvl1pPr indent="-337185" lvl="0" marL="457200" algn="l">
              <a:spcBef>
                <a:spcPts val="700"/>
              </a:spcBef>
              <a:spcAft>
                <a:spcPts val="0"/>
              </a:spcAft>
              <a:buSzPts val="1710"/>
              <a:buChar char="▪"/>
              <a:defRPr/>
            </a:lvl1pPr>
            <a:lvl2pPr indent="-331469" lvl="1" marL="914400" algn="l">
              <a:spcBef>
                <a:spcPts val="0"/>
              </a:spcBef>
              <a:spcAft>
                <a:spcPts val="0"/>
              </a:spcAft>
              <a:buSzPts val="1620"/>
              <a:buChar char="🢭"/>
              <a:defRPr/>
            </a:lvl2pPr>
            <a:lvl3pPr indent="-342900" lvl="2" marL="1371600" algn="l">
              <a:spcBef>
                <a:spcPts val="0"/>
              </a:spcBef>
              <a:spcAft>
                <a:spcPts val="0"/>
              </a:spcAft>
              <a:buSzPts val="1800"/>
              <a:buChar char="■"/>
              <a:defRPr/>
            </a:lvl3pPr>
            <a:lvl4pPr indent="-342900" lvl="3" marL="1828800" algn="l">
              <a:spcBef>
                <a:spcPts val="0"/>
              </a:spcBef>
              <a:spcAft>
                <a:spcPts val="0"/>
              </a:spcAft>
              <a:buSzPts val="1800"/>
              <a:buChar char="🢝"/>
              <a:defRPr/>
            </a:lvl4pPr>
            <a:lvl5pPr indent="-342900" lvl="4" marL="2286000" algn="l">
              <a:spcBef>
                <a:spcPts val="0"/>
              </a:spcBef>
              <a:spcAft>
                <a:spcPts val="0"/>
              </a:spcAft>
              <a:buSzPts val="1800"/>
              <a:buChar char="●"/>
              <a:defRPr/>
            </a:lvl5pPr>
            <a:lvl6pPr indent="-342900" lvl="5" marL="2743200" algn="l">
              <a:spcBef>
                <a:spcPts val="0"/>
              </a:spcBef>
              <a:spcAft>
                <a:spcPts val="0"/>
              </a:spcAft>
              <a:buSzPts val="1800"/>
              <a:buChar char="●"/>
              <a:defRPr/>
            </a:lvl6pPr>
            <a:lvl7pPr indent="-342900" lvl="6" marL="3200400" algn="l">
              <a:spcBef>
                <a:spcPts val="0"/>
              </a:spcBef>
              <a:spcAft>
                <a:spcPts val="0"/>
              </a:spcAft>
              <a:buSzPts val="1800"/>
              <a:buChar char="●"/>
              <a:defRPr/>
            </a:lvl7pPr>
            <a:lvl8pPr indent="-342900" lvl="7" marL="3657600" algn="l">
              <a:spcBef>
                <a:spcPts val="0"/>
              </a:spcBef>
              <a:spcAft>
                <a:spcPts val="0"/>
              </a:spcAft>
              <a:buSzPts val="1800"/>
              <a:buChar char="●"/>
              <a:defRPr/>
            </a:lvl8pPr>
            <a:lvl9pPr indent="-342900" lvl="8" marL="4114800" algn="l">
              <a:spcBef>
                <a:spcPts val="0"/>
              </a:spcBef>
              <a:spcAft>
                <a:spcPts val="0"/>
              </a:spcAft>
              <a:buSzPts val="1800"/>
              <a:buChar char="●"/>
              <a:defRPr/>
            </a:lvl9pPr>
          </a:lstStyle>
          <a:p/>
        </p:txBody>
      </p:sp>
      <p:sp>
        <p:nvSpPr>
          <p:cNvPr id="38" name="Google Shape;38;p56"/>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6"/>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56"/>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1" name="Shape 41"/>
        <p:cNvGrpSpPr/>
        <p:nvPr/>
      </p:nvGrpSpPr>
      <p:grpSpPr>
        <a:xfrm>
          <a:off x="0" y="0"/>
          <a:ext cx="0" cy="0"/>
          <a:chOff x="0" y="0"/>
          <a:chExt cx="0" cy="0"/>
        </a:xfrm>
      </p:grpSpPr>
      <p:sp>
        <p:nvSpPr>
          <p:cNvPr id="42" name="Google Shape;42;p57"/>
          <p:cNvSpPr/>
          <p:nvPr/>
        </p:nvSpPr>
        <p:spPr>
          <a:xfrm>
            <a:off x="4828952" y="1073888"/>
            <a:ext cx="4322136" cy="5791200"/>
          </a:xfrm>
          <a:custGeom>
            <a:rect b="b" l="l" r="r" t="t"/>
            <a:pathLst>
              <a:path extrusionOk="0" h="3648" w="2736">
                <a:moveTo>
                  <a:pt x="0" y="3648"/>
                </a:moveTo>
                <a:lnTo>
                  <a:pt x="720" y="2016"/>
                </a:lnTo>
                <a:lnTo>
                  <a:pt x="2736" y="672"/>
                </a:lnTo>
                <a:lnTo>
                  <a:pt x="2736" y="720"/>
                </a:lnTo>
                <a:lnTo>
                  <a:pt x="744" y="2038"/>
                </a:lnTo>
                <a:lnTo>
                  <a:pt x="48" y="3648"/>
                </a:lnTo>
                <a:lnTo>
                  <a:pt x="48" y="3648"/>
                </a:lnTo>
                <a:close/>
              </a:path>
            </a:pathLst>
          </a:custGeom>
          <a:noFill/>
          <a:ln cap="flat" cmpd="sng" w="9525">
            <a:solidFill>
              <a:schemeClr val="accent2">
                <a:alpha val="52941"/>
              </a:schemeClr>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43" name="Google Shape;43;p57"/>
          <p:cNvSpPr/>
          <p:nvPr/>
        </p:nvSpPr>
        <p:spPr>
          <a:xfrm>
            <a:off x="373966" y="0"/>
            <a:ext cx="5514536" cy="6615332"/>
          </a:xfrm>
          <a:custGeom>
            <a:rect b="b" l="l" r="r" t="t"/>
            <a:pathLst>
              <a:path extrusionOk="0" h="4128" w="3504">
                <a:moveTo>
                  <a:pt x="0" y="4080"/>
                </a:moveTo>
                <a:lnTo>
                  <a:pt x="0" y="4128"/>
                </a:lnTo>
                <a:lnTo>
                  <a:pt x="3504" y="2640"/>
                </a:lnTo>
                <a:lnTo>
                  <a:pt x="2880" y="0"/>
                </a:lnTo>
                <a:lnTo>
                  <a:pt x="2832" y="0"/>
                </a:lnTo>
                <a:lnTo>
                  <a:pt x="3465" y="2619"/>
                </a:lnTo>
                <a:lnTo>
                  <a:pt x="0" y="4080"/>
                </a:lnTo>
                <a:close/>
              </a:path>
            </a:pathLst>
          </a:custGeom>
          <a:noFill/>
          <a:ln cap="flat" cmpd="sng" w="9525">
            <a:solidFill>
              <a:schemeClr val="accent2">
                <a:alpha val="52941"/>
              </a:schemeClr>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44" name="Google Shape;44;p57"/>
          <p:cNvSpPr/>
          <p:nvPr/>
        </p:nvSpPr>
        <p:spPr>
          <a:xfrm rot="5236414">
            <a:off x="4462128" y="1483600"/>
            <a:ext cx="4114800" cy="1188720"/>
          </a:xfrm>
          <a:custGeom>
            <a:rect b="b" l="l" r="r" t="t"/>
            <a:pathLst>
              <a:path extrusionOk="0" h="1344" w="3552">
                <a:moveTo>
                  <a:pt x="0" y="0"/>
                </a:moveTo>
                <a:lnTo>
                  <a:pt x="3552" y="1344"/>
                </a:lnTo>
                <a:lnTo>
                  <a:pt x="0" y="48"/>
                </a:lnTo>
                <a:lnTo>
                  <a:pt x="0" y="0"/>
                </a:lnTo>
                <a:close/>
              </a:path>
            </a:pathLst>
          </a:custGeom>
          <a:solidFill>
            <a:srgbClr val="566885">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45" name="Google Shape;45;p57"/>
          <p:cNvSpPr/>
          <p:nvPr/>
        </p:nvSpPr>
        <p:spPr>
          <a:xfrm>
            <a:off x="5943600" y="0"/>
            <a:ext cx="2743200" cy="4267200"/>
          </a:xfrm>
          <a:custGeom>
            <a:rect b="b" l="l" r="r" t="t"/>
            <a:pathLst>
              <a:path extrusionOk="0" h="2688" w="1728">
                <a:moveTo>
                  <a:pt x="1104" y="0"/>
                </a:moveTo>
                <a:lnTo>
                  <a:pt x="1728" y="0"/>
                </a:lnTo>
                <a:lnTo>
                  <a:pt x="0" y="2688"/>
                </a:lnTo>
                <a:lnTo>
                  <a:pt x="1104" y="0"/>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46" name="Google Shape;46;p57"/>
          <p:cNvSpPr/>
          <p:nvPr/>
        </p:nvSpPr>
        <p:spPr>
          <a:xfrm>
            <a:off x="5943600" y="4267200"/>
            <a:ext cx="3200400" cy="1143000"/>
          </a:xfrm>
          <a:custGeom>
            <a:rect b="b" l="l" r="r" t="t"/>
            <a:pathLst>
              <a:path extrusionOk="0" h="720" w="2016">
                <a:moveTo>
                  <a:pt x="0" y="0"/>
                </a:moveTo>
                <a:lnTo>
                  <a:pt x="2016" y="240"/>
                </a:lnTo>
                <a:lnTo>
                  <a:pt x="2016" y="720"/>
                </a:lnTo>
                <a:lnTo>
                  <a:pt x="0" y="0"/>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47" name="Google Shape;47;p57"/>
          <p:cNvSpPr/>
          <p:nvPr/>
        </p:nvSpPr>
        <p:spPr>
          <a:xfrm>
            <a:off x="5943600" y="0"/>
            <a:ext cx="1371600" cy="4267200"/>
          </a:xfrm>
          <a:custGeom>
            <a:rect b="b" l="l" r="r" t="t"/>
            <a:pathLst>
              <a:path extrusionOk="0" h="2688" w="864">
                <a:moveTo>
                  <a:pt x="864" y="0"/>
                </a:moveTo>
                <a:lnTo>
                  <a:pt x="0" y="2688"/>
                </a:lnTo>
                <a:lnTo>
                  <a:pt x="768" y="0"/>
                </a:lnTo>
                <a:lnTo>
                  <a:pt x="864" y="0"/>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48" name="Google Shape;48;p57"/>
          <p:cNvSpPr/>
          <p:nvPr/>
        </p:nvSpPr>
        <p:spPr>
          <a:xfrm>
            <a:off x="5948363" y="4246563"/>
            <a:ext cx="2090736" cy="2611437"/>
          </a:xfrm>
          <a:custGeom>
            <a:rect b="b" l="l" r="r" t="t"/>
            <a:pathLst>
              <a:path extrusionOk="0" h="1645" w="1317">
                <a:moveTo>
                  <a:pt x="1071" y="1645"/>
                </a:moveTo>
                <a:lnTo>
                  <a:pt x="1317" y="1645"/>
                </a:lnTo>
                <a:lnTo>
                  <a:pt x="0" y="0"/>
                </a:lnTo>
                <a:lnTo>
                  <a:pt x="1071" y="1645"/>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49" name="Google Shape;49;p57"/>
          <p:cNvSpPr/>
          <p:nvPr/>
        </p:nvSpPr>
        <p:spPr>
          <a:xfrm>
            <a:off x="5943600" y="4267200"/>
            <a:ext cx="1600200" cy="2590800"/>
          </a:xfrm>
          <a:custGeom>
            <a:rect b="b" l="l" r="r" t="t"/>
            <a:pathLst>
              <a:path extrusionOk="0" h="1632" w="1008">
                <a:moveTo>
                  <a:pt x="1008" y="1632"/>
                </a:moveTo>
                <a:lnTo>
                  <a:pt x="0" y="0"/>
                </a:lnTo>
                <a:lnTo>
                  <a:pt x="960" y="1632"/>
                </a:lnTo>
                <a:lnTo>
                  <a:pt x="1008" y="1632"/>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50" name="Google Shape;50;p57"/>
          <p:cNvSpPr/>
          <p:nvPr/>
        </p:nvSpPr>
        <p:spPr>
          <a:xfrm>
            <a:off x="5943600" y="1371600"/>
            <a:ext cx="3200400" cy="2895600"/>
          </a:xfrm>
          <a:custGeom>
            <a:rect b="b" l="l" r="r" t="t"/>
            <a:pathLst>
              <a:path extrusionOk="0" h="1824" w="2016">
                <a:moveTo>
                  <a:pt x="2016" y="0"/>
                </a:moveTo>
                <a:lnTo>
                  <a:pt x="2016" y="144"/>
                </a:lnTo>
                <a:lnTo>
                  <a:pt x="0" y="1824"/>
                </a:lnTo>
                <a:lnTo>
                  <a:pt x="2016" y="0"/>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51" name="Google Shape;51;p57"/>
          <p:cNvSpPr/>
          <p:nvPr/>
        </p:nvSpPr>
        <p:spPr>
          <a:xfrm>
            <a:off x="5943600" y="1752599"/>
            <a:ext cx="3200400" cy="2514600"/>
          </a:xfrm>
          <a:custGeom>
            <a:rect b="b" l="l" r="r" t="t"/>
            <a:pathLst>
              <a:path extrusionOk="0" h="1584" w="2016">
                <a:moveTo>
                  <a:pt x="2016" y="0"/>
                </a:moveTo>
                <a:lnTo>
                  <a:pt x="0" y="1584"/>
                </a:lnTo>
                <a:lnTo>
                  <a:pt x="2016" y="48"/>
                </a:lnTo>
                <a:lnTo>
                  <a:pt x="2016" y="0"/>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52" name="Google Shape;52;p57"/>
          <p:cNvSpPr/>
          <p:nvPr/>
        </p:nvSpPr>
        <p:spPr>
          <a:xfrm>
            <a:off x="990600" y="4267200"/>
            <a:ext cx="4953000" cy="2590800"/>
          </a:xfrm>
          <a:custGeom>
            <a:rect b="b" l="l" r="r" t="t"/>
            <a:pathLst>
              <a:path extrusionOk="0" h="1632" w="3120">
                <a:moveTo>
                  <a:pt x="0" y="1632"/>
                </a:moveTo>
                <a:lnTo>
                  <a:pt x="3120" y="0"/>
                </a:lnTo>
                <a:lnTo>
                  <a:pt x="1056" y="1632"/>
                </a:lnTo>
                <a:lnTo>
                  <a:pt x="0" y="1632"/>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53" name="Google Shape;53;p57"/>
          <p:cNvSpPr/>
          <p:nvPr/>
        </p:nvSpPr>
        <p:spPr>
          <a:xfrm>
            <a:off x="533400" y="4267200"/>
            <a:ext cx="5334000" cy="2590800"/>
          </a:xfrm>
          <a:custGeom>
            <a:rect b="b" l="l" r="r" t="t"/>
            <a:pathLst>
              <a:path extrusionOk="0" h="1632" w="3360">
                <a:moveTo>
                  <a:pt x="0" y="1632"/>
                </a:moveTo>
                <a:lnTo>
                  <a:pt x="3360" y="0"/>
                </a:lnTo>
                <a:lnTo>
                  <a:pt x="144" y="1632"/>
                </a:lnTo>
                <a:lnTo>
                  <a:pt x="0" y="1632"/>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54" name="Google Shape;54;p57"/>
          <p:cNvSpPr/>
          <p:nvPr/>
        </p:nvSpPr>
        <p:spPr>
          <a:xfrm>
            <a:off x="366824" y="2438400"/>
            <a:ext cx="5638800" cy="1828800"/>
          </a:xfrm>
          <a:custGeom>
            <a:rect b="b" l="l" r="r" t="t"/>
            <a:pathLst>
              <a:path extrusionOk="0" h="1152" w="3552">
                <a:moveTo>
                  <a:pt x="0" y="0"/>
                </a:moveTo>
                <a:lnTo>
                  <a:pt x="3504" y="1152"/>
                </a:lnTo>
                <a:lnTo>
                  <a:pt x="0" y="384"/>
                </a:lnTo>
                <a:lnTo>
                  <a:pt x="0" y="0"/>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55" name="Google Shape;55;p57"/>
          <p:cNvSpPr/>
          <p:nvPr/>
        </p:nvSpPr>
        <p:spPr>
          <a:xfrm>
            <a:off x="366824" y="2133600"/>
            <a:ext cx="5638800" cy="2133600"/>
          </a:xfrm>
          <a:custGeom>
            <a:rect b="b" l="l" r="r" t="t"/>
            <a:pathLst>
              <a:path extrusionOk="0" h="1344" w="3552">
                <a:moveTo>
                  <a:pt x="0" y="0"/>
                </a:moveTo>
                <a:lnTo>
                  <a:pt x="3552" y="1344"/>
                </a:lnTo>
                <a:lnTo>
                  <a:pt x="0" y="48"/>
                </a:lnTo>
                <a:lnTo>
                  <a:pt x="0" y="0"/>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56" name="Google Shape;56;p57"/>
          <p:cNvSpPr/>
          <p:nvPr/>
        </p:nvSpPr>
        <p:spPr>
          <a:xfrm>
            <a:off x="4572000" y="4267200"/>
            <a:ext cx="1371600" cy="2590800"/>
          </a:xfrm>
          <a:custGeom>
            <a:rect b="b" l="l" r="r" t="t"/>
            <a:pathLst>
              <a:path extrusionOk="0" h="1632" w="864">
                <a:moveTo>
                  <a:pt x="0" y="1632"/>
                </a:moveTo>
                <a:lnTo>
                  <a:pt x="96" y="1632"/>
                </a:lnTo>
                <a:lnTo>
                  <a:pt x="864" y="0"/>
                </a:lnTo>
                <a:lnTo>
                  <a:pt x="0" y="1632"/>
                </a:lnTo>
                <a:close/>
              </a:path>
            </a:pathLst>
          </a:custGeom>
          <a:solidFill>
            <a:srgbClr val="566885">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57" name="Google Shape;57;p57"/>
          <p:cNvSpPr txBox="1"/>
          <p:nvPr>
            <p:ph idx="1" type="body"/>
          </p:nvPr>
        </p:nvSpPr>
        <p:spPr>
          <a:xfrm>
            <a:off x="706902" y="1351672"/>
            <a:ext cx="5718048" cy="977486"/>
          </a:xfrm>
          <a:prstGeom prst="rect">
            <a:avLst/>
          </a:prstGeom>
          <a:noFill/>
          <a:ln>
            <a:noFill/>
          </a:ln>
        </p:spPr>
        <p:txBody>
          <a:bodyPr anchorCtr="0" anchor="t" bIns="0" lIns="82275" spcFirstLastPara="1" rIns="91425" wrap="square" tIns="45700">
            <a:normAutofit/>
          </a:bodyPr>
          <a:lstStyle>
            <a:lvl1pPr indent="-228600" lvl="0" marL="457200" algn="l">
              <a:spcBef>
                <a:spcPts val="700"/>
              </a:spcBef>
              <a:spcAft>
                <a:spcPts val="0"/>
              </a:spcAft>
              <a:buSzPts val="1900"/>
              <a:buNone/>
              <a:defRPr sz="2000">
                <a:solidFill>
                  <a:schemeClr val="lt1"/>
                </a:solidFill>
              </a:defRPr>
            </a:lvl1pPr>
            <a:lvl2pPr indent="-228600" lvl="1" marL="914400" algn="l">
              <a:spcBef>
                <a:spcPts val="0"/>
              </a:spcBef>
              <a:spcAft>
                <a:spcPts val="0"/>
              </a:spcAft>
              <a:buSzPts val="1620"/>
              <a:buNone/>
              <a:defRPr sz="1800">
                <a:solidFill>
                  <a:schemeClr val="lt1"/>
                </a:solidFill>
              </a:defRPr>
            </a:lvl2pPr>
            <a:lvl3pPr indent="-228600" lvl="2" marL="1371600" algn="l">
              <a:spcBef>
                <a:spcPts val="0"/>
              </a:spcBef>
              <a:spcAft>
                <a:spcPts val="0"/>
              </a:spcAft>
              <a:buSzPts val="1600"/>
              <a:buNone/>
              <a:defRPr sz="1600">
                <a:solidFill>
                  <a:schemeClr val="lt1"/>
                </a:solidFill>
              </a:defRPr>
            </a:lvl3pPr>
            <a:lvl4pPr indent="-228600" lvl="3" marL="1828800" algn="l">
              <a:spcBef>
                <a:spcPts val="0"/>
              </a:spcBef>
              <a:spcAft>
                <a:spcPts val="0"/>
              </a:spcAft>
              <a:buSzPts val="1400"/>
              <a:buNone/>
              <a:defRPr sz="1400">
                <a:solidFill>
                  <a:schemeClr val="lt1"/>
                </a:solidFill>
              </a:defRPr>
            </a:lvl4pPr>
            <a:lvl5pPr indent="-228600" lvl="4" marL="2286000" algn="l">
              <a:spcBef>
                <a:spcPts val="0"/>
              </a:spcBef>
              <a:spcAft>
                <a:spcPts val="0"/>
              </a:spcAft>
              <a:buSzPts val="1400"/>
              <a:buNone/>
              <a:defRPr sz="1400">
                <a:solidFill>
                  <a:schemeClr val="lt1"/>
                </a:solidFill>
              </a:defRPr>
            </a:lvl5pPr>
            <a:lvl6pPr indent="-342900" lvl="5" marL="2743200" algn="l">
              <a:spcBef>
                <a:spcPts val="0"/>
              </a:spcBef>
              <a:spcAft>
                <a:spcPts val="0"/>
              </a:spcAft>
              <a:buSzPts val="1800"/>
              <a:buChar char="●"/>
              <a:defRPr/>
            </a:lvl6pPr>
            <a:lvl7pPr indent="-342900" lvl="6" marL="3200400" algn="l">
              <a:spcBef>
                <a:spcPts val="0"/>
              </a:spcBef>
              <a:spcAft>
                <a:spcPts val="0"/>
              </a:spcAft>
              <a:buSzPts val="1800"/>
              <a:buChar char="●"/>
              <a:defRPr/>
            </a:lvl7pPr>
            <a:lvl8pPr indent="-342900" lvl="7" marL="3657600" algn="l">
              <a:spcBef>
                <a:spcPts val="0"/>
              </a:spcBef>
              <a:spcAft>
                <a:spcPts val="0"/>
              </a:spcAft>
              <a:buSzPts val="1800"/>
              <a:buChar char="●"/>
              <a:defRPr/>
            </a:lvl8pPr>
            <a:lvl9pPr indent="-342900" lvl="8" marL="4114800" algn="l">
              <a:spcBef>
                <a:spcPts val="0"/>
              </a:spcBef>
              <a:spcAft>
                <a:spcPts val="0"/>
              </a:spcAft>
              <a:buSzPts val="1800"/>
              <a:buChar char="●"/>
              <a:defRPr/>
            </a:lvl9pPr>
          </a:lstStyle>
          <a:p/>
        </p:txBody>
      </p:sp>
      <p:sp>
        <p:nvSpPr>
          <p:cNvPr id="58" name="Google Shape;58;p57"/>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57"/>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57"/>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61" name="Google Shape;61;p57"/>
          <p:cNvSpPr/>
          <p:nvPr/>
        </p:nvSpPr>
        <p:spPr>
          <a:xfrm>
            <a:off x="363160" y="402264"/>
            <a:ext cx="8503920" cy="886265"/>
          </a:xfrm>
          <a:prstGeom prst="rect">
            <a:avLst/>
          </a:prstGeom>
          <a:solidFill>
            <a:srgbClr val="566885">
              <a:alpha val="4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62" name="Google Shape;62;p57"/>
          <p:cNvSpPr txBox="1"/>
          <p:nvPr>
            <p:ph type="title"/>
          </p:nvPr>
        </p:nvSpPr>
        <p:spPr>
          <a:xfrm>
            <a:off x="706902" y="512064"/>
            <a:ext cx="8156448" cy="777240"/>
          </a:xfrm>
          <a:prstGeom prst="rect">
            <a:avLst/>
          </a:prstGeom>
          <a:noFill/>
          <a:ln>
            <a:noFill/>
          </a:ln>
        </p:spPr>
        <p:txBody>
          <a:bodyPr anchorCtr="0" anchor="t" bIns="45700" lIns="91425" spcFirstLastPara="1" rIns="91425" wrap="square" tIns="64000">
            <a:noAutofit/>
          </a:bodyPr>
          <a:lstStyle>
            <a:lvl1pPr lvl="0" algn="l">
              <a:spcBef>
                <a:spcPts val="0"/>
              </a:spcBef>
              <a:spcAft>
                <a:spcPts val="0"/>
              </a:spcAft>
              <a:buClr>
                <a:srgbClr val="C1EDFF"/>
              </a:buClr>
              <a:buSzPts val="3800"/>
              <a:buFont typeface="Consolas"/>
              <a:buNone/>
              <a:defRPr b="0" sz="38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57"/>
          <p:cNvSpPr/>
          <p:nvPr/>
        </p:nvSpPr>
        <p:spPr>
          <a:xfrm flipH="1">
            <a:off x="371537" y="680477"/>
            <a:ext cx="27432" cy="36576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64" name="Google Shape;64;p57"/>
          <p:cNvSpPr/>
          <p:nvPr/>
        </p:nvSpPr>
        <p:spPr>
          <a:xfrm flipH="1">
            <a:off x="411109" y="680477"/>
            <a:ext cx="27432" cy="36576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65" name="Google Shape;65;p57"/>
          <p:cNvSpPr/>
          <p:nvPr/>
        </p:nvSpPr>
        <p:spPr>
          <a:xfrm flipH="1">
            <a:off x="448450" y="680477"/>
            <a:ext cx="9144" cy="36576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66" name="Google Shape;66;p57"/>
          <p:cNvSpPr/>
          <p:nvPr/>
        </p:nvSpPr>
        <p:spPr>
          <a:xfrm flipH="1">
            <a:off x="476702" y="680477"/>
            <a:ext cx="9144" cy="36576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67" name="Google Shape;67;p57"/>
          <p:cNvSpPr/>
          <p:nvPr/>
        </p:nvSpPr>
        <p:spPr>
          <a:xfrm>
            <a:off x="500478" y="680477"/>
            <a:ext cx="36576" cy="36576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type="twoObj">
  <p:cSld name="TWO_OBJECTS">
    <p:spTree>
      <p:nvGrpSpPr>
        <p:cNvPr id="68" name="Shape 68"/>
        <p:cNvGrpSpPr/>
        <p:nvPr/>
      </p:nvGrpSpPr>
      <p:grpSpPr>
        <a:xfrm>
          <a:off x="0" y="0"/>
          <a:ext cx="0" cy="0"/>
          <a:chOff x="0" y="0"/>
          <a:chExt cx="0" cy="0"/>
        </a:xfrm>
      </p:grpSpPr>
      <p:sp>
        <p:nvSpPr>
          <p:cNvPr id="69" name="Google Shape;69;p58"/>
          <p:cNvSpPr txBox="1"/>
          <p:nvPr>
            <p:ph type="title"/>
          </p:nvPr>
        </p:nvSpPr>
        <p:spPr>
          <a:xfrm>
            <a:off x="457200" y="512064"/>
            <a:ext cx="8229600" cy="9144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rgbClr val="C1ED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58"/>
          <p:cNvSpPr txBox="1"/>
          <p:nvPr>
            <p:ph idx="1" type="body"/>
          </p:nvPr>
        </p:nvSpPr>
        <p:spPr>
          <a:xfrm>
            <a:off x="464344" y="1770501"/>
            <a:ext cx="4038600" cy="4525963"/>
          </a:xfrm>
          <a:prstGeom prst="rect">
            <a:avLst/>
          </a:prstGeom>
          <a:noFill/>
          <a:ln>
            <a:noFill/>
          </a:ln>
        </p:spPr>
        <p:txBody>
          <a:bodyPr anchorCtr="0" anchor="t" bIns="45700" lIns="91425" spcFirstLastPara="1" rIns="91425" wrap="square" tIns="45700">
            <a:normAutofit/>
          </a:bodyPr>
          <a:lstStyle>
            <a:lvl1pPr indent="-397510" lvl="0" marL="457200" algn="l">
              <a:spcBef>
                <a:spcPts val="700"/>
              </a:spcBef>
              <a:spcAft>
                <a:spcPts val="0"/>
              </a:spcAft>
              <a:buSzPts val="2660"/>
              <a:buChar char="▪"/>
              <a:defRPr sz="2800"/>
            </a:lvl1pPr>
            <a:lvl2pPr indent="-365760" lvl="1" marL="914400" algn="l">
              <a:spcBef>
                <a:spcPts val="0"/>
              </a:spcBef>
              <a:spcAft>
                <a:spcPts val="0"/>
              </a:spcAft>
              <a:buSzPts val="2160"/>
              <a:buChar char="🢭"/>
              <a:defRPr sz="2400"/>
            </a:lvl2pPr>
            <a:lvl3pPr indent="-355600" lvl="2" marL="1371600" algn="l">
              <a:spcBef>
                <a:spcPts val="0"/>
              </a:spcBef>
              <a:spcAft>
                <a:spcPts val="0"/>
              </a:spcAft>
              <a:buSzPts val="2000"/>
              <a:buChar char="■"/>
              <a:defRPr sz="2000"/>
            </a:lvl3pPr>
            <a:lvl4pPr indent="-342900" lvl="3" marL="1828800" algn="l">
              <a:spcBef>
                <a:spcPts val="0"/>
              </a:spcBef>
              <a:spcAft>
                <a:spcPts val="0"/>
              </a:spcAft>
              <a:buSzPts val="1800"/>
              <a:buChar char="🢝"/>
              <a:defRPr sz="1800"/>
            </a:lvl4pPr>
            <a:lvl5pPr indent="-342900" lvl="4" marL="2286000" algn="l">
              <a:spcBef>
                <a:spcPts val="0"/>
              </a:spcBef>
              <a:spcAft>
                <a:spcPts val="0"/>
              </a:spcAft>
              <a:buSzPts val="1800"/>
              <a:buChar char="●"/>
              <a:defRPr sz="1800"/>
            </a:lvl5pPr>
            <a:lvl6pPr indent="-342900" lvl="5" marL="2743200" algn="l">
              <a:spcBef>
                <a:spcPts val="0"/>
              </a:spcBef>
              <a:spcAft>
                <a:spcPts val="0"/>
              </a:spcAft>
              <a:buSzPts val="1800"/>
              <a:buChar char="●"/>
              <a:defRPr/>
            </a:lvl6pPr>
            <a:lvl7pPr indent="-342900" lvl="6" marL="3200400" algn="l">
              <a:spcBef>
                <a:spcPts val="0"/>
              </a:spcBef>
              <a:spcAft>
                <a:spcPts val="0"/>
              </a:spcAft>
              <a:buSzPts val="1800"/>
              <a:buChar char="●"/>
              <a:defRPr/>
            </a:lvl7pPr>
            <a:lvl8pPr indent="-342900" lvl="7" marL="3657600" algn="l">
              <a:spcBef>
                <a:spcPts val="0"/>
              </a:spcBef>
              <a:spcAft>
                <a:spcPts val="0"/>
              </a:spcAft>
              <a:buSzPts val="1800"/>
              <a:buChar char="●"/>
              <a:defRPr/>
            </a:lvl8pPr>
            <a:lvl9pPr indent="-342900" lvl="8" marL="4114800" algn="l">
              <a:spcBef>
                <a:spcPts val="0"/>
              </a:spcBef>
              <a:spcAft>
                <a:spcPts val="0"/>
              </a:spcAft>
              <a:buSzPts val="1800"/>
              <a:buChar char="●"/>
              <a:defRPr/>
            </a:lvl9pPr>
          </a:lstStyle>
          <a:p/>
        </p:txBody>
      </p:sp>
      <p:sp>
        <p:nvSpPr>
          <p:cNvPr id="71" name="Google Shape;71;p58"/>
          <p:cNvSpPr txBox="1"/>
          <p:nvPr>
            <p:ph idx="2" type="body"/>
          </p:nvPr>
        </p:nvSpPr>
        <p:spPr>
          <a:xfrm>
            <a:off x="4655344" y="1770501"/>
            <a:ext cx="4038600" cy="4525963"/>
          </a:xfrm>
          <a:prstGeom prst="rect">
            <a:avLst/>
          </a:prstGeom>
          <a:noFill/>
          <a:ln>
            <a:noFill/>
          </a:ln>
        </p:spPr>
        <p:txBody>
          <a:bodyPr anchorCtr="0" anchor="t" bIns="45700" lIns="91425" spcFirstLastPara="1" rIns="91425" wrap="square" tIns="45700">
            <a:normAutofit/>
          </a:bodyPr>
          <a:lstStyle>
            <a:lvl1pPr indent="-397510" lvl="0" marL="457200" algn="l">
              <a:spcBef>
                <a:spcPts val="700"/>
              </a:spcBef>
              <a:spcAft>
                <a:spcPts val="0"/>
              </a:spcAft>
              <a:buSzPts val="2660"/>
              <a:buChar char="▪"/>
              <a:defRPr sz="2800"/>
            </a:lvl1pPr>
            <a:lvl2pPr indent="-365760" lvl="1" marL="914400" algn="l">
              <a:spcBef>
                <a:spcPts val="0"/>
              </a:spcBef>
              <a:spcAft>
                <a:spcPts val="0"/>
              </a:spcAft>
              <a:buSzPts val="2160"/>
              <a:buChar char="🢭"/>
              <a:defRPr sz="2400"/>
            </a:lvl2pPr>
            <a:lvl3pPr indent="-355600" lvl="2" marL="1371600" algn="l">
              <a:spcBef>
                <a:spcPts val="0"/>
              </a:spcBef>
              <a:spcAft>
                <a:spcPts val="0"/>
              </a:spcAft>
              <a:buSzPts val="2000"/>
              <a:buChar char="■"/>
              <a:defRPr sz="2000"/>
            </a:lvl3pPr>
            <a:lvl4pPr indent="-342900" lvl="3" marL="1828800" algn="l">
              <a:spcBef>
                <a:spcPts val="0"/>
              </a:spcBef>
              <a:spcAft>
                <a:spcPts val="0"/>
              </a:spcAft>
              <a:buSzPts val="1800"/>
              <a:buChar char="🢝"/>
              <a:defRPr sz="1800"/>
            </a:lvl4pPr>
            <a:lvl5pPr indent="-342900" lvl="4" marL="2286000" algn="l">
              <a:spcBef>
                <a:spcPts val="0"/>
              </a:spcBef>
              <a:spcAft>
                <a:spcPts val="0"/>
              </a:spcAft>
              <a:buSzPts val="1800"/>
              <a:buChar char="●"/>
              <a:defRPr sz="1800"/>
            </a:lvl5pPr>
            <a:lvl6pPr indent="-342900" lvl="5" marL="2743200" algn="l">
              <a:spcBef>
                <a:spcPts val="0"/>
              </a:spcBef>
              <a:spcAft>
                <a:spcPts val="0"/>
              </a:spcAft>
              <a:buSzPts val="1800"/>
              <a:buChar char="●"/>
              <a:defRPr/>
            </a:lvl6pPr>
            <a:lvl7pPr indent="-342900" lvl="6" marL="3200400" algn="l">
              <a:spcBef>
                <a:spcPts val="0"/>
              </a:spcBef>
              <a:spcAft>
                <a:spcPts val="0"/>
              </a:spcAft>
              <a:buSzPts val="1800"/>
              <a:buChar char="●"/>
              <a:defRPr/>
            </a:lvl7pPr>
            <a:lvl8pPr indent="-342900" lvl="7" marL="3657600" algn="l">
              <a:spcBef>
                <a:spcPts val="0"/>
              </a:spcBef>
              <a:spcAft>
                <a:spcPts val="0"/>
              </a:spcAft>
              <a:buSzPts val="1800"/>
              <a:buChar char="●"/>
              <a:defRPr/>
            </a:lvl8pPr>
            <a:lvl9pPr indent="-342900" lvl="8" marL="4114800" algn="l">
              <a:spcBef>
                <a:spcPts val="0"/>
              </a:spcBef>
              <a:spcAft>
                <a:spcPts val="0"/>
              </a:spcAft>
              <a:buSzPts val="1800"/>
              <a:buChar char="●"/>
              <a:defRPr/>
            </a:lvl9pPr>
          </a:lstStyle>
          <a:p/>
        </p:txBody>
      </p:sp>
      <p:sp>
        <p:nvSpPr>
          <p:cNvPr id="72" name="Google Shape;72;p58"/>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58"/>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58"/>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type="twoTxTwoObj">
  <p:cSld name="TWO_OBJECTS_WITH_TEXT">
    <p:spTree>
      <p:nvGrpSpPr>
        <p:cNvPr id="75" name="Shape 75"/>
        <p:cNvGrpSpPr/>
        <p:nvPr/>
      </p:nvGrpSpPr>
      <p:grpSpPr>
        <a:xfrm>
          <a:off x="0" y="0"/>
          <a:ext cx="0" cy="0"/>
          <a:chOff x="0" y="0"/>
          <a:chExt cx="0" cy="0"/>
        </a:xfrm>
      </p:grpSpPr>
      <p:sp>
        <p:nvSpPr>
          <p:cNvPr id="76" name="Google Shape;76;p59"/>
          <p:cNvSpPr/>
          <p:nvPr/>
        </p:nvSpPr>
        <p:spPr>
          <a:xfrm>
            <a:off x="0" y="402265"/>
            <a:ext cx="8867080" cy="886265"/>
          </a:xfrm>
          <a:prstGeom prst="rect">
            <a:avLst/>
          </a:prstGeom>
          <a:solidFill>
            <a:srgbClr val="566885">
              <a:alpha val="4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77" name="Google Shape;77;p59"/>
          <p:cNvSpPr txBox="1"/>
          <p:nvPr>
            <p:ph type="title"/>
          </p:nvPr>
        </p:nvSpPr>
        <p:spPr>
          <a:xfrm>
            <a:off x="504824" y="512064"/>
            <a:ext cx="7772400" cy="9144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rgbClr val="C1EDFF"/>
              </a:buClr>
              <a:buSzPts val="4000"/>
              <a:buFont typeface="Consolas"/>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 name="Google Shape;78;p59"/>
          <p:cNvSpPr txBox="1"/>
          <p:nvPr>
            <p:ph idx="1" type="body"/>
          </p:nvPr>
        </p:nvSpPr>
        <p:spPr>
          <a:xfrm>
            <a:off x="457200" y="1809750"/>
            <a:ext cx="4040188" cy="639762"/>
          </a:xfrm>
          <a:prstGeom prst="rect">
            <a:avLst/>
          </a:prstGeom>
          <a:noFill/>
          <a:ln>
            <a:noFill/>
          </a:ln>
        </p:spPr>
        <p:txBody>
          <a:bodyPr anchorCtr="0" anchor="ctr" bIns="45700" lIns="91425" spcFirstLastPara="1" rIns="91425" wrap="square" tIns="45700">
            <a:normAutofit/>
          </a:bodyPr>
          <a:lstStyle>
            <a:lvl1pPr indent="-228600" lvl="0" marL="457200" algn="l">
              <a:spcBef>
                <a:spcPts val="700"/>
              </a:spcBef>
              <a:spcAft>
                <a:spcPts val="0"/>
              </a:spcAft>
              <a:buSzPts val="2280"/>
              <a:buNone/>
              <a:defRPr b="1" sz="2400">
                <a:solidFill>
                  <a:schemeClr val="accent2"/>
                </a:solidFill>
              </a:defRPr>
            </a:lvl1pPr>
            <a:lvl2pPr indent="-228600" lvl="1" marL="914400" algn="l">
              <a:spcBef>
                <a:spcPts val="0"/>
              </a:spcBef>
              <a:spcAft>
                <a:spcPts val="0"/>
              </a:spcAft>
              <a:buSzPts val="1800"/>
              <a:buNone/>
              <a:defRPr b="1" sz="2000"/>
            </a:lvl2pPr>
            <a:lvl3pPr indent="-228600" lvl="2" marL="1371600" algn="l">
              <a:spcBef>
                <a:spcPts val="0"/>
              </a:spcBef>
              <a:spcAft>
                <a:spcPts val="0"/>
              </a:spcAft>
              <a:buSzPts val="1800"/>
              <a:buNone/>
              <a:defRPr b="1" sz="1800"/>
            </a:lvl3pPr>
            <a:lvl4pPr indent="-228600" lvl="3" marL="1828800" algn="l">
              <a:spcBef>
                <a:spcPts val="0"/>
              </a:spcBef>
              <a:spcAft>
                <a:spcPts val="0"/>
              </a:spcAft>
              <a:buSzPts val="1600"/>
              <a:buNone/>
              <a:defRPr b="1" sz="1600"/>
            </a:lvl4pPr>
            <a:lvl5pPr indent="-228600" lvl="4" marL="2286000" algn="l">
              <a:spcBef>
                <a:spcPts val="0"/>
              </a:spcBef>
              <a:spcAft>
                <a:spcPts val="0"/>
              </a:spcAft>
              <a:buSzPts val="1600"/>
              <a:buNone/>
              <a:defRPr b="1" sz="1600"/>
            </a:lvl5pPr>
            <a:lvl6pPr indent="-342900" lvl="5" marL="2743200" algn="l">
              <a:spcBef>
                <a:spcPts val="0"/>
              </a:spcBef>
              <a:spcAft>
                <a:spcPts val="0"/>
              </a:spcAft>
              <a:buSzPts val="1800"/>
              <a:buChar char="●"/>
              <a:defRPr/>
            </a:lvl6pPr>
            <a:lvl7pPr indent="-342900" lvl="6" marL="3200400" algn="l">
              <a:spcBef>
                <a:spcPts val="0"/>
              </a:spcBef>
              <a:spcAft>
                <a:spcPts val="0"/>
              </a:spcAft>
              <a:buSzPts val="1800"/>
              <a:buChar char="●"/>
              <a:defRPr/>
            </a:lvl7pPr>
            <a:lvl8pPr indent="-342900" lvl="7" marL="3657600" algn="l">
              <a:spcBef>
                <a:spcPts val="0"/>
              </a:spcBef>
              <a:spcAft>
                <a:spcPts val="0"/>
              </a:spcAft>
              <a:buSzPts val="1800"/>
              <a:buChar char="●"/>
              <a:defRPr/>
            </a:lvl8pPr>
            <a:lvl9pPr indent="-342900" lvl="8" marL="4114800" algn="l">
              <a:spcBef>
                <a:spcPts val="0"/>
              </a:spcBef>
              <a:spcAft>
                <a:spcPts val="0"/>
              </a:spcAft>
              <a:buSzPts val="1800"/>
              <a:buChar char="●"/>
              <a:defRPr/>
            </a:lvl9pPr>
          </a:lstStyle>
          <a:p/>
        </p:txBody>
      </p:sp>
      <p:sp>
        <p:nvSpPr>
          <p:cNvPr id="79" name="Google Shape;79;p59"/>
          <p:cNvSpPr txBox="1"/>
          <p:nvPr>
            <p:ph idx="2" type="body"/>
          </p:nvPr>
        </p:nvSpPr>
        <p:spPr>
          <a:xfrm>
            <a:off x="4645025" y="1809750"/>
            <a:ext cx="4041775" cy="639762"/>
          </a:xfrm>
          <a:prstGeom prst="rect">
            <a:avLst/>
          </a:prstGeom>
          <a:noFill/>
          <a:ln>
            <a:noFill/>
          </a:ln>
        </p:spPr>
        <p:txBody>
          <a:bodyPr anchorCtr="0" anchor="ctr" bIns="45700" lIns="91425" spcFirstLastPara="1" rIns="91425" wrap="square" tIns="45700">
            <a:normAutofit/>
          </a:bodyPr>
          <a:lstStyle>
            <a:lvl1pPr indent="-228600" lvl="0" marL="457200" algn="l">
              <a:spcBef>
                <a:spcPts val="700"/>
              </a:spcBef>
              <a:spcAft>
                <a:spcPts val="0"/>
              </a:spcAft>
              <a:buSzPts val="2280"/>
              <a:buNone/>
              <a:defRPr b="1" sz="2400">
                <a:solidFill>
                  <a:schemeClr val="accent2"/>
                </a:solidFill>
              </a:defRPr>
            </a:lvl1pPr>
            <a:lvl2pPr indent="-228600" lvl="1" marL="914400" algn="l">
              <a:spcBef>
                <a:spcPts val="0"/>
              </a:spcBef>
              <a:spcAft>
                <a:spcPts val="0"/>
              </a:spcAft>
              <a:buSzPts val="1800"/>
              <a:buNone/>
              <a:defRPr b="1" sz="2000"/>
            </a:lvl2pPr>
            <a:lvl3pPr indent="-228600" lvl="2" marL="1371600" algn="l">
              <a:spcBef>
                <a:spcPts val="0"/>
              </a:spcBef>
              <a:spcAft>
                <a:spcPts val="0"/>
              </a:spcAft>
              <a:buSzPts val="1800"/>
              <a:buNone/>
              <a:defRPr b="1" sz="1800"/>
            </a:lvl3pPr>
            <a:lvl4pPr indent="-228600" lvl="3" marL="1828800" algn="l">
              <a:spcBef>
                <a:spcPts val="0"/>
              </a:spcBef>
              <a:spcAft>
                <a:spcPts val="0"/>
              </a:spcAft>
              <a:buSzPts val="1600"/>
              <a:buNone/>
              <a:defRPr b="1" sz="1600"/>
            </a:lvl4pPr>
            <a:lvl5pPr indent="-228600" lvl="4" marL="2286000" algn="l">
              <a:spcBef>
                <a:spcPts val="0"/>
              </a:spcBef>
              <a:spcAft>
                <a:spcPts val="0"/>
              </a:spcAft>
              <a:buSzPts val="1600"/>
              <a:buNone/>
              <a:defRPr b="1" sz="1600"/>
            </a:lvl5pPr>
            <a:lvl6pPr indent="-342900" lvl="5" marL="2743200" algn="l">
              <a:spcBef>
                <a:spcPts val="0"/>
              </a:spcBef>
              <a:spcAft>
                <a:spcPts val="0"/>
              </a:spcAft>
              <a:buSzPts val="1800"/>
              <a:buChar char="●"/>
              <a:defRPr/>
            </a:lvl6pPr>
            <a:lvl7pPr indent="-342900" lvl="6" marL="3200400" algn="l">
              <a:spcBef>
                <a:spcPts val="0"/>
              </a:spcBef>
              <a:spcAft>
                <a:spcPts val="0"/>
              </a:spcAft>
              <a:buSzPts val="1800"/>
              <a:buChar char="●"/>
              <a:defRPr/>
            </a:lvl7pPr>
            <a:lvl8pPr indent="-342900" lvl="7" marL="3657600" algn="l">
              <a:spcBef>
                <a:spcPts val="0"/>
              </a:spcBef>
              <a:spcAft>
                <a:spcPts val="0"/>
              </a:spcAft>
              <a:buSzPts val="1800"/>
              <a:buChar char="●"/>
              <a:defRPr/>
            </a:lvl8pPr>
            <a:lvl9pPr indent="-342900" lvl="8" marL="4114800" algn="l">
              <a:spcBef>
                <a:spcPts val="0"/>
              </a:spcBef>
              <a:spcAft>
                <a:spcPts val="0"/>
              </a:spcAft>
              <a:buSzPts val="1800"/>
              <a:buChar char="●"/>
              <a:defRPr/>
            </a:lvl9pPr>
          </a:lstStyle>
          <a:p/>
        </p:txBody>
      </p:sp>
      <p:sp>
        <p:nvSpPr>
          <p:cNvPr id="80" name="Google Shape;80;p59"/>
          <p:cNvSpPr txBox="1"/>
          <p:nvPr>
            <p:ph idx="3" type="body"/>
          </p:nvPr>
        </p:nvSpPr>
        <p:spPr>
          <a:xfrm>
            <a:off x="457200" y="2459037"/>
            <a:ext cx="4040188" cy="3959352"/>
          </a:xfrm>
          <a:prstGeom prst="rect">
            <a:avLst/>
          </a:prstGeom>
          <a:noFill/>
          <a:ln>
            <a:noFill/>
          </a:ln>
        </p:spPr>
        <p:txBody>
          <a:bodyPr anchorCtr="0" anchor="t" bIns="45700" lIns="91425" spcFirstLastPara="1" rIns="91425" wrap="square" tIns="45700">
            <a:normAutofit/>
          </a:bodyPr>
          <a:lstStyle>
            <a:lvl1pPr indent="-373380" lvl="0" marL="457200" algn="l">
              <a:spcBef>
                <a:spcPts val="700"/>
              </a:spcBef>
              <a:spcAft>
                <a:spcPts val="0"/>
              </a:spcAft>
              <a:buSzPts val="2280"/>
              <a:buChar char="▪"/>
              <a:defRPr sz="2400"/>
            </a:lvl1pPr>
            <a:lvl2pPr indent="-342900" lvl="1" marL="914400" algn="l">
              <a:spcBef>
                <a:spcPts val="0"/>
              </a:spcBef>
              <a:spcAft>
                <a:spcPts val="0"/>
              </a:spcAft>
              <a:buSzPts val="1800"/>
              <a:buChar char="🢭"/>
              <a:defRPr sz="2000"/>
            </a:lvl2pPr>
            <a:lvl3pPr indent="-342900" lvl="2" marL="1371600" algn="l">
              <a:spcBef>
                <a:spcPts val="0"/>
              </a:spcBef>
              <a:spcAft>
                <a:spcPts val="0"/>
              </a:spcAft>
              <a:buSzPts val="1800"/>
              <a:buChar char="■"/>
              <a:defRPr sz="1800"/>
            </a:lvl3pPr>
            <a:lvl4pPr indent="-330200" lvl="3" marL="1828800" algn="l">
              <a:spcBef>
                <a:spcPts val="0"/>
              </a:spcBef>
              <a:spcAft>
                <a:spcPts val="0"/>
              </a:spcAft>
              <a:buSzPts val="1600"/>
              <a:buChar char="🢝"/>
              <a:defRPr sz="1600"/>
            </a:lvl4pPr>
            <a:lvl5pPr indent="-330200" lvl="4" marL="2286000" algn="l">
              <a:spcBef>
                <a:spcPts val="0"/>
              </a:spcBef>
              <a:spcAft>
                <a:spcPts val="0"/>
              </a:spcAft>
              <a:buSzPts val="1600"/>
              <a:buChar char="●"/>
              <a:defRPr sz="1600"/>
            </a:lvl5pPr>
            <a:lvl6pPr indent="-342900" lvl="5" marL="2743200" algn="l">
              <a:spcBef>
                <a:spcPts val="0"/>
              </a:spcBef>
              <a:spcAft>
                <a:spcPts val="0"/>
              </a:spcAft>
              <a:buSzPts val="1800"/>
              <a:buChar char="●"/>
              <a:defRPr/>
            </a:lvl6pPr>
            <a:lvl7pPr indent="-342900" lvl="6" marL="3200400" algn="l">
              <a:spcBef>
                <a:spcPts val="0"/>
              </a:spcBef>
              <a:spcAft>
                <a:spcPts val="0"/>
              </a:spcAft>
              <a:buSzPts val="1800"/>
              <a:buChar char="●"/>
              <a:defRPr/>
            </a:lvl7pPr>
            <a:lvl8pPr indent="-342900" lvl="7" marL="3657600" algn="l">
              <a:spcBef>
                <a:spcPts val="0"/>
              </a:spcBef>
              <a:spcAft>
                <a:spcPts val="0"/>
              </a:spcAft>
              <a:buSzPts val="1800"/>
              <a:buChar char="●"/>
              <a:defRPr/>
            </a:lvl8pPr>
            <a:lvl9pPr indent="-342900" lvl="8" marL="4114800" algn="l">
              <a:spcBef>
                <a:spcPts val="0"/>
              </a:spcBef>
              <a:spcAft>
                <a:spcPts val="0"/>
              </a:spcAft>
              <a:buSzPts val="1800"/>
              <a:buChar char="●"/>
              <a:defRPr/>
            </a:lvl9pPr>
          </a:lstStyle>
          <a:p/>
        </p:txBody>
      </p:sp>
      <p:sp>
        <p:nvSpPr>
          <p:cNvPr id="81" name="Google Shape;81;p59"/>
          <p:cNvSpPr txBox="1"/>
          <p:nvPr>
            <p:ph idx="4" type="body"/>
          </p:nvPr>
        </p:nvSpPr>
        <p:spPr>
          <a:xfrm>
            <a:off x="4645025" y="2459037"/>
            <a:ext cx="4041775" cy="3959352"/>
          </a:xfrm>
          <a:prstGeom prst="rect">
            <a:avLst/>
          </a:prstGeom>
          <a:noFill/>
          <a:ln>
            <a:noFill/>
          </a:ln>
        </p:spPr>
        <p:txBody>
          <a:bodyPr anchorCtr="0" anchor="t" bIns="45700" lIns="91425" spcFirstLastPara="1" rIns="91425" wrap="square" tIns="45700">
            <a:normAutofit/>
          </a:bodyPr>
          <a:lstStyle>
            <a:lvl1pPr indent="-373380" lvl="0" marL="457200" algn="l">
              <a:spcBef>
                <a:spcPts val="700"/>
              </a:spcBef>
              <a:spcAft>
                <a:spcPts val="0"/>
              </a:spcAft>
              <a:buSzPts val="2280"/>
              <a:buChar char="▪"/>
              <a:defRPr sz="2400"/>
            </a:lvl1pPr>
            <a:lvl2pPr indent="-342900" lvl="1" marL="914400" algn="l">
              <a:spcBef>
                <a:spcPts val="0"/>
              </a:spcBef>
              <a:spcAft>
                <a:spcPts val="0"/>
              </a:spcAft>
              <a:buSzPts val="1800"/>
              <a:buChar char="🢭"/>
              <a:defRPr sz="2000"/>
            </a:lvl2pPr>
            <a:lvl3pPr indent="-342900" lvl="2" marL="1371600" algn="l">
              <a:spcBef>
                <a:spcPts val="0"/>
              </a:spcBef>
              <a:spcAft>
                <a:spcPts val="0"/>
              </a:spcAft>
              <a:buSzPts val="1800"/>
              <a:buChar char="■"/>
              <a:defRPr sz="1800"/>
            </a:lvl3pPr>
            <a:lvl4pPr indent="-330200" lvl="3" marL="1828800" algn="l">
              <a:spcBef>
                <a:spcPts val="0"/>
              </a:spcBef>
              <a:spcAft>
                <a:spcPts val="0"/>
              </a:spcAft>
              <a:buSzPts val="1600"/>
              <a:buChar char="🢝"/>
              <a:defRPr sz="1600"/>
            </a:lvl4pPr>
            <a:lvl5pPr indent="-330200" lvl="4" marL="2286000" algn="l">
              <a:spcBef>
                <a:spcPts val="0"/>
              </a:spcBef>
              <a:spcAft>
                <a:spcPts val="0"/>
              </a:spcAft>
              <a:buSzPts val="1600"/>
              <a:buChar char="●"/>
              <a:defRPr sz="1600"/>
            </a:lvl5pPr>
            <a:lvl6pPr indent="-342900" lvl="5" marL="2743200" algn="l">
              <a:spcBef>
                <a:spcPts val="0"/>
              </a:spcBef>
              <a:spcAft>
                <a:spcPts val="0"/>
              </a:spcAft>
              <a:buSzPts val="1800"/>
              <a:buChar char="●"/>
              <a:defRPr/>
            </a:lvl6pPr>
            <a:lvl7pPr indent="-342900" lvl="6" marL="3200400" algn="l">
              <a:spcBef>
                <a:spcPts val="0"/>
              </a:spcBef>
              <a:spcAft>
                <a:spcPts val="0"/>
              </a:spcAft>
              <a:buSzPts val="1800"/>
              <a:buChar char="●"/>
              <a:defRPr/>
            </a:lvl7pPr>
            <a:lvl8pPr indent="-342900" lvl="7" marL="3657600" algn="l">
              <a:spcBef>
                <a:spcPts val="0"/>
              </a:spcBef>
              <a:spcAft>
                <a:spcPts val="0"/>
              </a:spcAft>
              <a:buSzPts val="1800"/>
              <a:buChar char="●"/>
              <a:defRPr/>
            </a:lvl8pPr>
            <a:lvl9pPr indent="-342900" lvl="8" marL="4114800" algn="l">
              <a:spcBef>
                <a:spcPts val="0"/>
              </a:spcBef>
              <a:spcAft>
                <a:spcPts val="0"/>
              </a:spcAft>
              <a:buSzPts val="1800"/>
              <a:buChar char="●"/>
              <a:defRPr/>
            </a:lvl9pPr>
          </a:lstStyle>
          <a:p/>
        </p:txBody>
      </p:sp>
      <p:sp>
        <p:nvSpPr>
          <p:cNvPr id="82" name="Google Shape;82;p59"/>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59"/>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59"/>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85" name="Google Shape;85;p59"/>
          <p:cNvSpPr/>
          <p:nvPr/>
        </p:nvSpPr>
        <p:spPr>
          <a:xfrm>
            <a:off x="87790" y="680477"/>
            <a:ext cx="45720" cy="36576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86" name="Google Shape;86;p59"/>
          <p:cNvSpPr/>
          <p:nvPr/>
        </p:nvSpPr>
        <p:spPr>
          <a:xfrm>
            <a:off x="47305" y="680477"/>
            <a:ext cx="27432" cy="36576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87" name="Google Shape;87;p59"/>
          <p:cNvSpPr/>
          <p:nvPr/>
        </p:nvSpPr>
        <p:spPr>
          <a:xfrm>
            <a:off x="28252" y="680477"/>
            <a:ext cx="9144" cy="36576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88" name="Google Shape;88;p59"/>
          <p:cNvSpPr/>
          <p:nvPr/>
        </p:nvSpPr>
        <p:spPr>
          <a:xfrm>
            <a:off x="0" y="680477"/>
            <a:ext cx="9144" cy="36576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89" name="Google Shape;89;p59"/>
          <p:cNvSpPr/>
          <p:nvPr/>
        </p:nvSpPr>
        <p:spPr>
          <a:xfrm flipH="1">
            <a:off x="149770" y="680477"/>
            <a:ext cx="27432" cy="36576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90" name="Google Shape;90;p59"/>
          <p:cNvSpPr/>
          <p:nvPr/>
        </p:nvSpPr>
        <p:spPr>
          <a:xfrm flipH="1">
            <a:off x="189341" y="680477"/>
            <a:ext cx="27432" cy="36576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91" name="Google Shape;91;p59"/>
          <p:cNvSpPr/>
          <p:nvPr/>
        </p:nvSpPr>
        <p:spPr>
          <a:xfrm flipH="1">
            <a:off x="226682" y="680477"/>
            <a:ext cx="9144" cy="36576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92" name="Google Shape;92;p59"/>
          <p:cNvSpPr/>
          <p:nvPr/>
        </p:nvSpPr>
        <p:spPr>
          <a:xfrm flipH="1">
            <a:off x="254934" y="680477"/>
            <a:ext cx="9144" cy="36576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93" name="Google Shape;93;p59"/>
          <p:cNvSpPr/>
          <p:nvPr/>
        </p:nvSpPr>
        <p:spPr>
          <a:xfrm>
            <a:off x="278710" y="680477"/>
            <a:ext cx="36576" cy="36576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4" name="Shape 94"/>
        <p:cNvGrpSpPr/>
        <p:nvPr/>
      </p:nvGrpSpPr>
      <p:grpSpPr>
        <a:xfrm>
          <a:off x="0" y="0"/>
          <a:ext cx="0" cy="0"/>
          <a:chOff x="0" y="0"/>
          <a:chExt cx="0" cy="0"/>
        </a:xfrm>
      </p:grpSpPr>
      <p:sp>
        <p:nvSpPr>
          <p:cNvPr id="95" name="Google Shape;95;p60"/>
          <p:cNvSpPr txBox="1"/>
          <p:nvPr>
            <p:ph type="title"/>
          </p:nvPr>
        </p:nvSpPr>
        <p:spPr>
          <a:xfrm>
            <a:off x="914400" y="512064"/>
            <a:ext cx="7772400" cy="9144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rgbClr val="C1EDFF"/>
              </a:buClr>
              <a:buSzPts val="4000"/>
              <a:buFont typeface="Consolas"/>
              <a:buNone/>
              <a:defRPr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6" name="Google Shape;96;p60"/>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60"/>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60"/>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99" name="Shape 99"/>
        <p:cNvGrpSpPr/>
        <p:nvPr/>
      </p:nvGrpSpPr>
      <p:grpSpPr>
        <a:xfrm>
          <a:off x="0" y="0"/>
          <a:ext cx="0" cy="0"/>
          <a:chOff x="0" y="0"/>
          <a:chExt cx="0" cy="0"/>
        </a:xfrm>
      </p:grpSpPr>
      <p:sp>
        <p:nvSpPr>
          <p:cNvPr id="100" name="Google Shape;100;p61"/>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61"/>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61"/>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3" name="Shape 103"/>
        <p:cNvGrpSpPr/>
        <p:nvPr/>
      </p:nvGrpSpPr>
      <p:grpSpPr>
        <a:xfrm>
          <a:off x="0" y="0"/>
          <a:ext cx="0" cy="0"/>
          <a:chOff x="0" y="0"/>
          <a:chExt cx="0" cy="0"/>
        </a:xfrm>
      </p:grpSpPr>
      <p:sp>
        <p:nvSpPr>
          <p:cNvPr id="104" name="Google Shape;104;p62"/>
          <p:cNvSpPr txBox="1"/>
          <p:nvPr>
            <p:ph type="title"/>
          </p:nvPr>
        </p:nvSpPr>
        <p:spPr>
          <a:xfrm>
            <a:off x="685800" y="273050"/>
            <a:ext cx="8229600" cy="11620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C1EDFF"/>
              </a:buClr>
              <a:buSzPts val="3600"/>
              <a:buFont typeface="Consolas"/>
              <a:buNone/>
              <a:defRPr b="0"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5" name="Google Shape;105;p62"/>
          <p:cNvSpPr txBox="1"/>
          <p:nvPr>
            <p:ph idx="1" type="body"/>
          </p:nvPr>
        </p:nvSpPr>
        <p:spPr>
          <a:xfrm>
            <a:off x="685800" y="1435100"/>
            <a:ext cx="2514600" cy="4572000"/>
          </a:xfrm>
          <a:prstGeom prst="rect">
            <a:avLst/>
          </a:prstGeom>
          <a:noFill/>
          <a:ln>
            <a:noFill/>
          </a:ln>
        </p:spPr>
        <p:txBody>
          <a:bodyPr anchorCtr="0" anchor="t" bIns="45700" lIns="91425" spcFirstLastPara="1" rIns="91425" wrap="square" tIns="45700">
            <a:normAutofit/>
          </a:bodyPr>
          <a:lstStyle>
            <a:lvl1pPr indent="-228600" lvl="0" marL="457200" algn="l">
              <a:spcBef>
                <a:spcPts val="700"/>
              </a:spcBef>
              <a:spcAft>
                <a:spcPts val="0"/>
              </a:spcAft>
              <a:buSzPts val="1710"/>
              <a:buNone/>
              <a:defRPr sz="1800"/>
            </a:lvl1pPr>
            <a:lvl2pPr indent="-228600" lvl="1" marL="914400" algn="l">
              <a:spcBef>
                <a:spcPts val="0"/>
              </a:spcBef>
              <a:spcAft>
                <a:spcPts val="0"/>
              </a:spcAft>
              <a:buSzPts val="1080"/>
              <a:buNone/>
              <a:defRPr sz="1200"/>
            </a:lvl2pPr>
            <a:lvl3pPr indent="-228600" lvl="2" marL="1371600" algn="l">
              <a:spcBef>
                <a:spcPts val="0"/>
              </a:spcBef>
              <a:spcAft>
                <a:spcPts val="0"/>
              </a:spcAft>
              <a:buSzPts val="1000"/>
              <a:buNone/>
              <a:defRPr sz="1000"/>
            </a:lvl3pPr>
            <a:lvl4pPr indent="-228600" lvl="3" marL="1828800" algn="l">
              <a:spcBef>
                <a:spcPts val="0"/>
              </a:spcBef>
              <a:spcAft>
                <a:spcPts val="0"/>
              </a:spcAft>
              <a:buSzPts val="900"/>
              <a:buNone/>
              <a:defRPr sz="900"/>
            </a:lvl4pPr>
            <a:lvl5pPr indent="-228600" lvl="4" marL="2286000" algn="l">
              <a:spcBef>
                <a:spcPts val="0"/>
              </a:spcBef>
              <a:spcAft>
                <a:spcPts val="0"/>
              </a:spcAft>
              <a:buSzPts val="900"/>
              <a:buNone/>
              <a:defRPr sz="900"/>
            </a:lvl5pPr>
            <a:lvl6pPr indent="-342900" lvl="5" marL="2743200" algn="l">
              <a:spcBef>
                <a:spcPts val="0"/>
              </a:spcBef>
              <a:spcAft>
                <a:spcPts val="0"/>
              </a:spcAft>
              <a:buSzPts val="1800"/>
              <a:buChar char="●"/>
              <a:defRPr/>
            </a:lvl6pPr>
            <a:lvl7pPr indent="-342900" lvl="6" marL="3200400" algn="l">
              <a:spcBef>
                <a:spcPts val="0"/>
              </a:spcBef>
              <a:spcAft>
                <a:spcPts val="0"/>
              </a:spcAft>
              <a:buSzPts val="1800"/>
              <a:buChar char="●"/>
              <a:defRPr/>
            </a:lvl7pPr>
            <a:lvl8pPr indent="-342900" lvl="7" marL="3657600" algn="l">
              <a:spcBef>
                <a:spcPts val="0"/>
              </a:spcBef>
              <a:spcAft>
                <a:spcPts val="0"/>
              </a:spcAft>
              <a:buSzPts val="1800"/>
              <a:buChar char="●"/>
              <a:defRPr/>
            </a:lvl8pPr>
            <a:lvl9pPr indent="-342900" lvl="8" marL="4114800" algn="l">
              <a:spcBef>
                <a:spcPts val="0"/>
              </a:spcBef>
              <a:spcAft>
                <a:spcPts val="0"/>
              </a:spcAft>
              <a:buSzPts val="1800"/>
              <a:buChar char="●"/>
              <a:defRPr/>
            </a:lvl9pPr>
          </a:lstStyle>
          <a:p/>
        </p:txBody>
      </p:sp>
      <p:sp>
        <p:nvSpPr>
          <p:cNvPr id="106" name="Google Shape;106;p62"/>
          <p:cNvSpPr txBox="1"/>
          <p:nvPr>
            <p:ph idx="2" type="body"/>
          </p:nvPr>
        </p:nvSpPr>
        <p:spPr>
          <a:xfrm>
            <a:off x="3429000" y="1435100"/>
            <a:ext cx="5486400" cy="4572000"/>
          </a:xfrm>
          <a:prstGeom prst="rect">
            <a:avLst/>
          </a:prstGeom>
          <a:noFill/>
          <a:ln>
            <a:noFill/>
          </a:ln>
        </p:spPr>
        <p:txBody>
          <a:bodyPr anchorCtr="0" anchor="t" bIns="45700" lIns="91425" spcFirstLastPara="1" rIns="91425" wrap="square" tIns="45700">
            <a:normAutofit/>
          </a:bodyPr>
          <a:lstStyle>
            <a:lvl1pPr indent="-421640" lvl="0" marL="457200" algn="l">
              <a:spcBef>
                <a:spcPts val="700"/>
              </a:spcBef>
              <a:spcAft>
                <a:spcPts val="0"/>
              </a:spcAft>
              <a:buSzPts val="3040"/>
              <a:buChar char="▪"/>
              <a:defRPr sz="3200"/>
            </a:lvl1pPr>
            <a:lvl2pPr indent="-388619" lvl="1" marL="914400" algn="l">
              <a:spcBef>
                <a:spcPts val="0"/>
              </a:spcBef>
              <a:spcAft>
                <a:spcPts val="0"/>
              </a:spcAft>
              <a:buSzPts val="2520"/>
              <a:buChar char="🢭"/>
              <a:defRPr sz="2800"/>
            </a:lvl2pPr>
            <a:lvl3pPr indent="-381000" lvl="2" marL="1371600" algn="l">
              <a:spcBef>
                <a:spcPts val="0"/>
              </a:spcBef>
              <a:spcAft>
                <a:spcPts val="0"/>
              </a:spcAft>
              <a:buSzPts val="2400"/>
              <a:buChar char="■"/>
              <a:defRPr sz="2400"/>
            </a:lvl3pPr>
            <a:lvl4pPr indent="-355600" lvl="3" marL="1828800" algn="l">
              <a:spcBef>
                <a:spcPts val="0"/>
              </a:spcBef>
              <a:spcAft>
                <a:spcPts val="0"/>
              </a:spcAft>
              <a:buSzPts val="2000"/>
              <a:buChar char="🢝"/>
              <a:defRPr sz="2000"/>
            </a:lvl4pPr>
            <a:lvl5pPr indent="-355600" lvl="4" marL="2286000" algn="l">
              <a:spcBef>
                <a:spcPts val="0"/>
              </a:spcBef>
              <a:spcAft>
                <a:spcPts val="0"/>
              </a:spcAft>
              <a:buSzPts val="2000"/>
              <a:buChar char="●"/>
              <a:defRPr sz="2000"/>
            </a:lvl5pPr>
            <a:lvl6pPr indent="-342900" lvl="5" marL="2743200" algn="l">
              <a:spcBef>
                <a:spcPts val="0"/>
              </a:spcBef>
              <a:spcAft>
                <a:spcPts val="0"/>
              </a:spcAft>
              <a:buSzPts val="1800"/>
              <a:buChar char="●"/>
              <a:defRPr/>
            </a:lvl6pPr>
            <a:lvl7pPr indent="-342900" lvl="6" marL="3200400" algn="l">
              <a:spcBef>
                <a:spcPts val="0"/>
              </a:spcBef>
              <a:spcAft>
                <a:spcPts val="0"/>
              </a:spcAft>
              <a:buSzPts val="1800"/>
              <a:buChar char="●"/>
              <a:defRPr/>
            </a:lvl7pPr>
            <a:lvl8pPr indent="-342900" lvl="7" marL="3657600" algn="l">
              <a:spcBef>
                <a:spcPts val="0"/>
              </a:spcBef>
              <a:spcAft>
                <a:spcPts val="0"/>
              </a:spcAft>
              <a:buSzPts val="1800"/>
              <a:buChar char="●"/>
              <a:defRPr/>
            </a:lvl8pPr>
            <a:lvl9pPr indent="-342900" lvl="8" marL="4114800" algn="l">
              <a:spcBef>
                <a:spcPts val="0"/>
              </a:spcBef>
              <a:spcAft>
                <a:spcPts val="0"/>
              </a:spcAft>
              <a:buSzPts val="1800"/>
              <a:buChar char="●"/>
              <a:defRPr/>
            </a:lvl9pPr>
          </a:lstStyle>
          <a:p/>
        </p:txBody>
      </p:sp>
      <p:sp>
        <p:nvSpPr>
          <p:cNvPr id="107" name="Google Shape;107;p62"/>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62"/>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62"/>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0" name="Shape 110"/>
        <p:cNvGrpSpPr/>
        <p:nvPr/>
      </p:nvGrpSpPr>
      <p:grpSpPr>
        <a:xfrm>
          <a:off x="0" y="0"/>
          <a:ext cx="0" cy="0"/>
          <a:chOff x="0" y="0"/>
          <a:chExt cx="0" cy="0"/>
        </a:xfrm>
      </p:grpSpPr>
      <p:sp>
        <p:nvSpPr>
          <p:cNvPr id="111" name="Google Shape;111;p63"/>
          <p:cNvSpPr/>
          <p:nvPr/>
        </p:nvSpPr>
        <p:spPr>
          <a:xfrm>
            <a:off x="368032" y="0"/>
            <a:ext cx="8778240" cy="1878037"/>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cxnSp>
        <p:nvCxnSpPr>
          <p:cNvPr id="112" name="Google Shape;112;p63"/>
          <p:cNvCxnSpPr/>
          <p:nvPr/>
        </p:nvCxnSpPr>
        <p:spPr>
          <a:xfrm>
            <a:off x="363195" y="1885028"/>
            <a:ext cx="8782622" cy="0"/>
          </a:xfrm>
          <a:prstGeom prst="straightConnector1">
            <a:avLst/>
          </a:prstGeom>
          <a:noFill/>
          <a:ln cap="flat" cmpd="sng" w="19050">
            <a:solidFill>
              <a:srgbClr val="FFFFFF"/>
            </a:solidFill>
            <a:prstDash val="solid"/>
            <a:miter lim="800000"/>
            <a:headEnd len="sm" w="sm" type="none"/>
            <a:tailEnd len="sm" w="sm" type="none"/>
          </a:ln>
        </p:spPr>
      </p:cxnSp>
      <p:grpSp>
        <p:nvGrpSpPr>
          <p:cNvPr id="113" name="Google Shape;113;p63"/>
          <p:cNvGrpSpPr/>
          <p:nvPr/>
        </p:nvGrpSpPr>
        <p:grpSpPr>
          <a:xfrm rot="5400000">
            <a:off x="8514581" y="1219199"/>
            <a:ext cx="132763" cy="128465"/>
            <a:chOff x="6668086" y="1297746"/>
            <a:chExt cx="161841" cy="156602"/>
          </a:xfrm>
        </p:grpSpPr>
        <p:cxnSp>
          <p:nvCxnSpPr>
            <p:cNvPr id="114" name="Google Shape;114;p63"/>
            <p:cNvCxnSpPr/>
            <p:nvPr/>
          </p:nvCxnSpPr>
          <p:spPr>
            <a:xfrm rot="-5400002">
              <a:off x="6664063" y="1301769"/>
              <a:ext cx="88509" cy="80463"/>
            </a:xfrm>
            <a:prstGeom prst="straightConnector1">
              <a:avLst/>
            </a:prstGeom>
            <a:noFill/>
            <a:ln cap="rnd" cmpd="sng" w="25400">
              <a:solidFill>
                <a:srgbClr val="FFFFFF"/>
              </a:solidFill>
              <a:prstDash val="solid"/>
              <a:round/>
              <a:headEnd len="sm" w="sm" type="none"/>
              <a:tailEnd len="sm" w="sm" type="none"/>
            </a:ln>
          </p:spPr>
        </p:cxnSp>
        <p:cxnSp>
          <p:nvCxnSpPr>
            <p:cNvPr id="115" name="Google Shape;115;p63"/>
            <p:cNvCxnSpPr/>
            <p:nvPr/>
          </p:nvCxnSpPr>
          <p:spPr>
            <a:xfrm flipH="1" rot="5399998">
              <a:off x="6685888" y="1391257"/>
              <a:ext cx="125755" cy="427"/>
            </a:xfrm>
            <a:prstGeom prst="straightConnector1">
              <a:avLst/>
            </a:prstGeom>
            <a:noFill/>
            <a:ln cap="rnd" cmpd="sng" w="25400">
              <a:solidFill>
                <a:srgbClr val="FFFFFF"/>
              </a:solidFill>
              <a:prstDash val="solid"/>
              <a:round/>
              <a:headEnd len="sm" w="sm" type="none"/>
              <a:tailEnd len="sm" w="sm" type="none"/>
            </a:ln>
          </p:spPr>
        </p:cxnSp>
        <p:cxnSp>
          <p:nvCxnSpPr>
            <p:cNvPr id="116" name="Google Shape;116;p63"/>
            <p:cNvCxnSpPr/>
            <p:nvPr/>
          </p:nvCxnSpPr>
          <p:spPr>
            <a:xfrm flipH="1" rot="5400000">
              <a:off x="6744524" y="1300853"/>
              <a:ext cx="88509" cy="82296"/>
            </a:xfrm>
            <a:prstGeom prst="straightConnector1">
              <a:avLst/>
            </a:prstGeom>
            <a:noFill/>
            <a:ln cap="rnd" cmpd="sng" w="25400">
              <a:solidFill>
                <a:srgbClr val="FFFFFF"/>
              </a:solidFill>
              <a:prstDash val="solid"/>
              <a:round/>
              <a:headEnd len="sm" w="sm" type="none"/>
              <a:tailEnd len="sm" w="sm" type="none"/>
            </a:ln>
          </p:spPr>
        </p:cxnSp>
      </p:grpSp>
      <p:sp>
        <p:nvSpPr>
          <p:cNvPr id="117" name="Google Shape;117;p63"/>
          <p:cNvSpPr txBox="1"/>
          <p:nvPr>
            <p:ph type="title"/>
          </p:nvPr>
        </p:nvSpPr>
        <p:spPr>
          <a:xfrm>
            <a:off x="914400" y="441251"/>
            <a:ext cx="6858000" cy="70174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rgbClr val="C1EDFF"/>
              </a:buClr>
              <a:buSzPts val="2100"/>
              <a:buFont typeface="Consolas"/>
              <a:buNone/>
              <a:defRPr b="0" sz="21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8" name="Google Shape;118;p63"/>
          <p:cNvSpPr/>
          <p:nvPr>
            <p:ph idx="2" type="pic"/>
          </p:nvPr>
        </p:nvSpPr>
        <p:spPr>
          <a:xfrm>
            <a:off x="368032" y="1893781"/>
            <a:ext cx="8778240" cy="4960144"/>
          </a:xfrm>
          <a:prstGeom prst="rect">
            <a:avLst/>
          </a:prstGeom>
          <a:solidFill>
            <a:schemeClr val="dk2"/>
          </a:solidFill>
          <a:ln>
            <a:noFill/>
          </a:ln>
        </p:spPr>
      </p:sp>
      <p:sp>
        <p:nvSpPr>
          <p:cNvPr id="119" name="Google Shape;119;p63"/>
          <p:cNvSpPr txBox="1"/>
          <p:nvPr>
            <p:ph idx="1" type="body"/>
          </p:nvPr>
        </p:nvSpPr>
        <p:spPr>
          <a:xfrm>
            <a:off x="914400" y="1150144"/>
            <a:ext cx="6858000" cy="685800"/>
          </a:xfrm>
          <a:prstGeom prst="rect">
            <a:avLst/>
          </a:prstGeom>
          <a:noFill/>
          <a:ln>
            <a:noFill/>
          </a:ln>
        </p:spPr>
        <p:txBody>
          <a:bodyPr anchorCtr="0" anchor="t" bIns="45700" lIns="91425" spcFirstLastPara="1" rIns="91425" wrap="square" tIns="45700">
            <a:normAutofit/>
          </a:bodyPr>
          <a:lstStyle>
            <a:lvl1pPr indent="-228600" lvl="0" marL="457200" algn="l">
              <a:spcBef>
                <a:spcPts val="0"/>
              </a:spcBef>
              <a:spcAft>
                <a:spcPts val="0"/>
              </a:spcAft>
              <a:buSzPts val="1330"/>
              <a:buNone/>
              <a:defRPr sz="1400">
                <a:solidFill>
                  <a:srgbClr val="FFFFFF"/>
                </a:solidFill>
              </a:defRPr>
            </a:lvl1pPr>
            <a:lvl2pPr indent="-297180" lvl="1" marL="914400" algn="l">
              <a:spcBef>
                <a:spcPts val="0"/>
              </a:spcBef>
              <a:spcAft>
                <a:spcPts val="0"/>
              </a:spcAft>
              <a:buSzPts val="1080"/>
              <a:buChar char="🢭"/>
              <a:defRPr sz="1200"/>
            </a:lvl2pPr>
            <a:lvl3pPr indent="-292100" lvl="2" marL="1371600" algn="l">
              <a:spcBef>
                <a:spcPts val="0"/>
              </a:spcBef>
              <a:spcAft>
                <a:spcPts val="0"/>
              </a:spcAft>
              <a:buSzPts val="1000"/>
              <a:buChar char="■"/>
              <a:defRPr sz="1000"/>
            </a:lvl3pPr>
            <a:lvl4pPr indent="-285750" lvl="3" marL="1828800" algn="l">
              <a:spcBef>
                <a:spcPts val="0"/>
              </a:spcBef>
              <a:spcAft>
                <a:spcPts val="0"/>
              </a:spcAft>
              <a:buSzPts val="900"/>
              <a:buChar char="🢝"/>
              <a:defRPr sz="900"/>
            </a:lvl4pPr>
            <a:lvl5pPr indent="-285750" lvl="4" marL="2286000" algn="l">
              <a:spcBef>
                <a:spcPts val="0"/>
              </a:spcBef>
              <a:spcAft>
                <a:spcPts val="0"/>
              </a:spcAft>
              <a:buSzPts val="900"/>
              <a:buChar char="●"/>
              <a:defRPr sz="900"/>
            </a:lvl5pPr>
            <a:lvl6pPr indent="-342900" lvl="5" marL="2743200" algn="l">
              <a:spcBef>
                <a:spcPts val="0"/>
              </a:spcBef>
              <a:spcAft>
                <a:spcPts val="0"/>
              </a:spcAft>
              <a:buSzPts val="1800"/>
              <a:buChar char="●"/>
              <a:defRPr/>
            </a:lvl6pPr>
            <a:lvl7pPr indent="-342900" lvl="6" marL="3200400" algn="l">
              <a:spcBef>
                <a:spcPts val="0"/>
              </a:spcBef>
              <a:spcAft>
                <a:spcPts val="0"/>
              </a:spcAft>
              <a:buSzPts val="1800"/>
              <a:buChar char="●"/>
              <a:defRPr/>
            </a:lvl7pPr>
            <a:lvl8pPr indent="-342900" lvl="7" marL="3657600" algn="l">
              <a:spcBef>
                <a:spcPts val="0"/>
              </a:spcBef>
              <a:spcAft>
                <a:spcPts val="0"/>
              </a:spcAft>
              <a:buSzPts val="1800"/>
              <a:buChar char="●"/>
              <a:defRPr/>
            </a:lvl8pPr>
            <a:lvl9pPr indent="-342900" lvl="8" marL="4114800" algn="l">
              <a:spcBef>
                <a:spcPts val="0"/>
              </a:spcBef>
              <a:spcAft>
                <a:spcPts val="0"/>
              </a:spcAft>
              <a:buSzPts val="1800"/>
              <a:buChar char="●"/>
              <a:defRPr/>
            </a:lvl9pPr>
          </a:lstStyle>
          <a:p/>
        </p:txBody>
      </p:sp>
      <p:grpSp>
        <p:nvGrpSpPr>
          <p:cNvPr id="120" name="Google Shape;120;p63"/>
          <p:cNvGrpSpPr/>
          <p:nvPr/>
        </p:nvGrpSpPr>
        <p:grpSpPr>
          <a:xfrm rot="5400000">
            <a:off x="8666981" y="1371599"/>
            <a:ext cx="132763" cy="128465"/>
            <a:chOff x="6668086" y="1297746"/>
            <a:chExt cx="161841" cy="156602"/>
          </a:xfrm>
        </p:grpSpPr>
        <p:cxnSp>
          <p:nvCxnSpPr>
            <p:cNvPr id="121" name="Google Shape;121;p63"/>
            <p:cNvCxnSpPr/>
            <p:nvPr/>
          </p:nvCxnSpPr>
          <p:spPr>
            <a:xfrm rot="-5400002">
              <a:off x="6664063" y="1301769"/>
              <a:ext cx="88509" cy="80463"/>
            </a:xfrm>
            <a:prstGeom prst="straightConnector1">
              <a:avLst/>
            </a:prstGeom>
            <a:noFill/>
            <a:ln cap="rnd" cmpd="sng" w="25400">
              <a:solidFill>
                <a:srgbClr val="FFFFFF"/>
              </a:solidFill>
              <a:prstDash val="solid"/>
              <a:round/>
              <a:headEnd len="sm" w="sm" type="none"/>
              <a:tailEnd len="sm" w="sm" type="none"/>
            </a:ln>
          </p:spPr>
        </p:cxnSp>
        <p:cxnSp>
          <p:nvCxnSpPr>
            <p:cNvPr id="122" name="Google Shape;122;p63"/>
            <p:cNvCxnSpPr/>
            <p:nvPr/>
          </p:nvCxnSpPr>
          <p:spPr>
            <a:xfrm flipH="1" rot="5399998">
              <a:off x="6685888" y="1391257"/>
              <a:ext cx="125755" cy="427"/>
            </a:xfrm>
            <a:prstGeom prst="straightConnector1">
              <a:avLst/>
            </a:prstGeom>
            <a:noFill/>
            <a:ln cap="rnd" cmpd="sng" w="25400">
              <a:solidFill>
                <a:srgbClr val="FFFFFF"/>
              </a:solidFill>
              <a:prstDash val="solid"/>
              <a:round/>
              <a:headEnd len="sm" w="sm" type="none"/>
              <a:tailEnd len="sm" w="sm" type="none"/>
            </a:ln>
          </p:spPr>
        </p:cxnSp>
        <p:cxnSp>
          <p:nvCxnSpPr>
            <p:cNvPr id="123" name="Google Shape;123;p63"/>
            <p:cNvCxnSpPr/>
            <p:nvPr/>
          </p:nvCxnSpPr>
          <p:spPr>
            <a:xfrm flipH="1" rot="5400000">
              <a:off x="6744524" y="1300853"/>
              <a:ext cx="88509" cy="82296"/>
            </a:xfrm>
            <a:prstGeom prst="straightConnector1">
              <a:avLst/>
            </a:prstGeom>
            <a:noFill/>
            <a:ln cap="rnd" cmpd="sng" w="25400">
              <a:solidFill>
                <a:srgbClr val="FFFFFF"/>
              </a:solidFill>
              <a:prstDash val="solid"/>
              <a:round/>
              <a:headEnd len="sm" w="sm" type="none"/>
              <a:tailEnd len="sm" w="sm" type="none"/>
            </a:ln>
          </p:spPr>
        </p:cxnSp>
      </p:grpSp>
      <p:grpSp>
        <p:nvGrpSpPr>
          <p:cNvPr id="124" name="Google Shape;124;p63"/>
          <p:cNvGrpSpPr/>
          <p:nvPr/>
        </p:nvGrpSpPr>
        <p:grpSpPr>
          <a:xfrm rot="5400000">
            <a:off x="8320088" y="1474762"/>
            <a:ext cx="132763" cy="128465"/>
            <a:chOff x="6668086" y="1297746"/>
            <a:chExt cx="161841" cy="156602"/>
          </a:xfrm>
        </p:grpSpPr>
        <p:cxnSp>
          <p:nvCxnSpPr>
            <p:cNvPr id="125" name="Google Shape;125;p63"/>
            <p:cNvCxnSpPr/>
            <p:nvPr/>
          </p:nvCxnSpPr>
          <p:spPr>
            <a:xfrm rot="-5400002">
              <a:off x="6664063" y="1301769"/>
              <a:ext cx="88509" cy="80463"/>
            </a:xfrm>
            <a:prstGeom prst="straightConnector1">
              <a:avLst/>
            </a:prstGeom>
            <a:noFill/>
            <a:ln cap="rnd" cmpd="sng" w="25400">
              <a:solidFill>
                <a:srgbClr val="FFFFFF"/>
              </a:solidFill>
              <a:prstDash val="solid"/>
              <a:round/>
              <a:headEnd len="sm" w="sm" type="none"/>
              <a:tailEnd len="sm" w="sm" type="none"/>
            </a:ln>
          </p:spPr>
        </p:cxnSp>
        <p:cxnSp>
          <p:nvCxnSpPr>
            <p:cNvPr id="126" name="Google Shape;126;p63"/>
            <p:cNvCxnSpPr/>
            <p:nvPr/>
          </p:nvCxnSpPr>
          <p:spPr>
            <a:xfrm flipH="1" rot="5399998">
              <a:off x="6685888" y="1391257"/>
              <a:ext cx="125755" cy="427"/>
            </a:xfrm>
            <a:prstGeom prst="straightConnector1">
              <a:avLst/>
            </a:prstGeom>
            <a:noFill/>
            <a:ln cap="rnd" cmpd="sng" w="25400">
              <a:solidFill>
                <a:srgbClr val="FFFFFF"/>
              </a:solidFill>
              <a:prstDash val="solid"/>
              <a:round/>
              <a:headEnd len="sm" w="sm" type="none"/>
              <a:tailEnd len="sm" w="sm" type="none"/>
            </a:ln>
          </p:spPr>
        </p:cxnSp>
        <p:cxnSp>
          <p:nvCxnSpPr>
            <p:cNvPr id="127" name="Google Shape;127;p63"/>
            <p:cNvCxnSpPr/>
            <p:nvPr/>
          </p:nvCxnSpPr>
          <p:spPr>
            <a:xfrm flipH="1" rot="5400000">
              <a:off x="6744524" y="1300853"/>
              <a:ext cx="88509" cy="82296"/>
            </a:xfrm>
            <a:prstGeom prst="straightConnector1">
              <a:avLst/>
            </a:prstGeom>
            <a:noFill/>
            <a:ln cap="rnd" cmpd="sng" w="25400">
              <a:solidFill>
                <a:srgbClr val="FFFFFF"/>
              </a:solidFill>
              <a:prstDash val="solid"/>
              <a:round/>
              <a:headEnd len="sm" w="sm" type="none"/>
              <a:tailEnd len="sm" w="sm" type="none"/>
            </a:ln>
          </p:spPr>
        </p:cxnSp>
      </p:grpSp>
      <p:sp>
        <p:nvSpPr>
          <p:cNvPr id="128" name="Google Shape;128;p63"/>
          <p:cNvSpPr txBox="1"/>
          <p:nvPr>
            <p:ph idx="10" type="dt"/>
          </p:nvPr>
        </p:nvSpPr>
        <p:spPr>
          <a:xfrm>
            <a:off x="6477000" y="55498"/>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63"/>
          <p:cNvSpPr txBox="1"/>
          <p:nvPr>
            <p:ph idx="11" type="ftr"/>
          </p:nvPr>
        </p:nvSpPr>
        <p:spPr>
          <a:xfrm>
            <a:off x="914400" y="55498"/>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p63"/>
          <p:cNvSpPr txBox="1"/>
          <p:nvPr>
            <p:ph idx="12" type="sldNum"/>
          </p:nvPr>
        </p:nvSpPr>
        <p:spPr>
          <a:xfrm>
            <a:off x="8610600" y="55498"/>
            <a:ext cx="457200" cy="365125"/>
          </a:xfrm>
          <a:prstGeom prst="rect">
            <a:avLst/>
          </a:prstGeom>
          <a:noFill/>
          <a:ln>
            <a:noFill/>
          </a:ln>
        </p:spPr>
        <p:txBody>
          <a:bodyPr anchorCtr="0" anchor="b"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dk1"/>
            </a:gs>
            <a:gs pos="65000">
              <a:schemeClr val="dk1"/>
            </a:gs>
            <a:gs pos="100000">
              <a:srgbClr val="5676AA"/>
            </a:gs>
          </a:gsLst>
          <a:lin ang="5400000" scaled="0"/>
        </a:gradFill>
      </p:bgPr>
    </p:bg>
    <p:spTree>
      <p:nvGrpSpPr>
        <p:cNvPr id="5" name="Shape 5"/>
        <p:cNvGrpSpPr/>
        <p:nvPr/>
      </p:nvGrpSpPr>
      <p:grpSpPr>
        <a:xfrm>
          <a:off x="0" y="0"/>
          <a:ext cx="0" cy="0"/>
          <a:chOff x="0" y="0"/>
          <a:chExt cx="0" cy="0"/>
        </a:xfrm>
      </p:grpSpPr>
      <p:sp>
        <p:nvSpPr>
          <p:cNvPr id="6" name="Google Shape;6;p54"/>
          <p:cNvSpPr/>
          <p:nvPr/>
        </p:nvSpPr>
        <p:spPr>
          <a:xfrm>
            <a:off x="0" y="-1"/>
            <a:ext cx="365760" cy="6854456"/>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7" name="Google Shape;7;p54"/>
          <p:cNvSpPr/>
          <p:nvPr/>
        </p:nvSpPr>
        <p:spPr>
          <a:xfrm>
            <a:off x="255291" y="5047394"/>
            <a:ext cx="73152" cy="169164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8" name="Google Shape;8;p54"/>
          <p:cNvSpPr/>
          <p:nvPr/>
        </p:nvSpPr>
        <p:spPr>
          <a:xfrm>
            <a:off x="255291" y="4796819"/>
            <a:ext cx="73152" cy="2286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9" name="Google Shape;9;p54"/>
          <p:cNvSpPr/>
          <p:nvPr/>
        </p:nvSpPr>
        <p:spPr>
          <a:xfrm>
            <a:off x="255291" y="4637685"/>
            <a:ext cx="73152" cy="13716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0" name="Google Shape;10;p54"/>
          <p:cNvSpPr/>
          <p:nvPr/>
        </p:nvSpPr>
        <p:spPr>
          <a:xfrm>
            <a:off x="255291" y="4542559"/>
            <a:ext cx="73152" cy="7315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1" name="Google Shape;11;p54"/>
          <p:cNvSpPr/>
          <p:nvPr/>
        </p:nvSpPr>
        <p:spPr>
          <a:xfrm>
            <a:off x="309558" y="680477"/>
            <a:ext cx="45720" cy="36576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2" name="Google Shape;12;p54"/>
          <p:cNvSpPr/>
          <p:nvPr/>
        </p:nvSpPr>
        <p:spPr>
          <a:xfrm>
            <a:off x="269073" y="680477"/>
            <a:ext cx="27432" cy="36576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3" name="Google Shape;13;p54"/>
          <p:cNvSpPr/>
          <p:nvPr/>
        </p:nvSpPr>
        <p:spPr>
          <a:xfrm>
            <a:off x="250020" y="680477"/>
            <a:ext cx="9144" cy="36576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4" name="Google Shape;14;p54"/>
          <p:cNvSpPr/>
          <p:nvPr/>
        </p:nvSpPr>
        <p:spPr>
          <a:xfrm>
            <a:off x="221768" y="680477"/>
            <a:ext cx="9144" cy="36576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5" name="Google Shape;15;p54"/>
          <p:cNvSpPr txBox="1"/>
          <p:nvPr>
            <p:ph type="title"/>
          </p:nvPr>
        </p:nvSpPr>
        <p:spPr>
          <a:xfrm>
            <a:off x="914400" y="512064"/>
            <a:ext cx="7772400" cy="914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rgbClr val="C1EDFF"/>
              </a:buClr>
              <a:buSzPts val="4000"/>
              <a:buFont typeface="Consolas"/>
              <a:buNone/>
              <a:defRPr b="0" i="0" sz="4000" u="none" cap="none" strike="noStrike">
                <a:solidFill>
                  <a:srgbClr val="C1EDFF"/>
                </a:solidFill>
                <a:latin typeface="Consolas"/>
                <a:ea typeface="Consolas"/>
                <a:cs typeface="Consolas"/>
                <a:sym typeface="Consola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6" name="Google Shape;16;p54"/>
          <p:cNvSpPr txBox="1"/>
          <p:nvPr>
            <p:ph idx="1" type="body"/>
          </p:nvPr>
        </p:nvSpPr>
        <p:spPr>
          <a:xfrm>
            <a:off x="914400" y="1783560"/>
            <a:ext cx="7772400" cy="4572000"/>
          </a:xfrm>
          <a:prstGeom prst="rect">
            <a:avLst/>
          </a:prstGeom>
          <a:noFill/>
          <a:ln>
            <a:noFill/>
          </a:ln>
        </p:spPr>
        <p:txBody>
          <a:bodyPr anchorCtr="0" anchor="t" bIns="45700" lIns="91425" spcFirstLastPara="1" rIns="91425" wrap="square" tIns="45700">
            <a:normAutofit/>
          </a:bodyPr>
          <a:lstStyle>
            <a:lvl1pPr indent="-409575" lvl="0" marL="457200" marR="0" rtl="0" algn="l">
              <a:spcBef>
                <a:spcPts val="700"/>
              </a:spcBef>
              <a:spcAft>
                <a:spcPts val="0"/>
              </a:spcAft>
              <a:buClr>
                <a:schemeClr val="lt2"/>
              </a:buClr>
              <a:buSzPts val="2850"/>
              <a:buFont typeface="Noto Sans Symbols"/>
              <a:buChar char="▪"/>
              <a:defRPr b="0" i="0" sz="3000" u="none" cap="none" strike="noStrike">
                <a:solidFill>
                  <a:schemeClr val="lt1"/>
                </a:solidFill>
                <a:latin typeface="Corbel"/>
                <a:ea typeface="Corbel"/>
                <a:cs typeface="Corbel"/>
                <a:sym typeface="Corbel"/>
              </a:defRPr>
            </a:lvl1pPr>
            <a:lvl2pPr indent="-377190" lvl="1" marL="914400" marR="0" rtl="0" algn="l">
              <a:spcBef>
                <a:spcPts val="0"/>
              </a:spcBef>
              <a:spcAft>
                <a:spcPts val="0"/>
              </a:spcAft>
              <a:buClr>
                <a:schemeClr val="accent2"/>
              </a:buClr>
              <a:buSzPts val="2340"/>
              <a:buFont typeface="Noto Sans Symbols"/>
              <a:buChar char="🢭"/>
              <a:defRPr b="0" i="0" sz="2600" u="none" cap="none" strike="noStrike">
                <a:solidFill>
                  <a:schemeClr val="lt1"/>
                </a:solidFill>
                <a:latin typeface="Corbel"/>
                <a:ea typeface="Corbel"/>
                <a:cs typeface="Corbel"/>
                <a:sym typeface="Corbel"/>
              </a:defRPr>
            </a:lvl2pPr>
            <a:lvl3pPr indent="-381000" lvl="2" marL="1371600" marR="0" rtl="0" algn="l">
              <a:spcBef>
                <a:spcPts val="0"/>
              </a:spcBef>
              <a:spcAft>
                <a:spcPts val="0"/>
              </a:spcAft>
              <a:buClr>
                <a:schemeClr val="accent2"/>
              </a:buClr>
              <a:buSzPts val="2400"/>
              <a:buFont typeface="Noto Sans Symbols"/>
              <a:buChar char="■"/>
              <a:defRPr b="0" i="0" sz="2400" u="none" cap="none" strike="noStrike">
                <a:solidFill>
                  <a:schemeClr val="lt1"/>
                </a:solidFill>
                <a:latin typeface="Corbel"/>
                <a:ea typeface="Corbel"/>
                <a:cs typeface="Corbel"/>
                <a:sym typeface="Corbel"/>
              </a:defRPr>
            </a:lvl3pPr>
            <a:lvl4pPr indent="-368300" lvl="3" marL="1828800" marR="0" rtl="0" algn="l">
              <a:spcBef>
                <a:spcPts val="0"/>
              </a:spcBef>
              <a:spcAft>
                <a:spcPts val="0"/>
              </a:spcAft>
              <a:buClr>
                <a:schemeClr val="accent3"/>
              </a:buClr>
              <a:buSzPts val="2200"/>
              <a:buFont typeface="Noto Sans Symbols"/>
              <a:buChar char="🢝"/>
              <a:defRPr b="0" i="0" sz="2200" u="none" cap="none" strike="noStrike">
                <a:solidFill>
                  <a:schemeClr val="lt1"/>
                </a:solidFill>
                <a:latin typeface="Corbel"/>
                <a:ea typeface="Corbel"/>
                <a:cs typeface="Corbel"/>
                <a:sym typeface="Corbel"/>
              </a:defRPr>
            </a:lvl4pPr>
            <a:lvl5pPr indent="-355600" lvl="4" marL="2286000" marR="0" rtl="0" algn="l">
              <a:spcBef>
                <a:spcPts val="0"/>
              </a:spcBef>
              <a:spcAft>
                <a:spcPts val="0"/>
              </a:spcAft>
              <a:buClr>
                <a:schemeClr val="accent3"/>
              </a:buClr>
              <a:buSzPts val="2000"/>
              <a:buFont typeface="Noto Sans Symbols"/>
              <a:buChar char="●"/>
              <a:defRPr b="0" i="0" sz="2000" u="none" cap="none" strike="noStrike">
                <a:solidFill>
                  <a:schemeClr val="lt1"/>
                </a:solidFill>
                <a:latin typeface="Corbel"/>
                <a:ea typeface="Corbel"/>
                <a:cs typeface="Corbel"/>
                <a:sym typeface="Corbel"/>
              </a:defRPr>
            </a:lvl5pPr>
            <a:lvl6pPr indent="-342900" lvl="5" marL="2743200" marR="0" rtl="0" algn="l">
              <a:spcBef>
                <a:spcPts val="0"/>
              </a:spcBef>
              <a:spcAft>
                <a:spcPts val="0"/>
              </a:spcAft>
              <a:buClr>
                <a:schemeClr val="accent3"/>
              </a:buClr>
              <a:buSzPts val="1800"/>
              <a:buFont typeface="Noto Sans Symbols"/>
              <a:buChar char="●"/>
              <a:defRPr b="0" i="0" sz="1800" u="none" cap="none" strike="noStrike">
                <a:solidFill>
                  <a:schemeClr val="lt1"/>
                </a:solidFill>
                <a:latin typeface="Corbel"/>
                <a:ea typeface="Corbel"/>
                <a:cs typeface="Corbel"/>
                <a:sym typeface="Corbel"/>
              </a:defRPr>
            </a:lvl6pPr>
            <a:lvl7pPr indent="-330200" lvl="6" marL="3200400" marR="0" rtl="0" algn="l">
              <a:spcBef>
                <a:spcPts val="0"/>
              </a:spcBef>
              <a:spcAft>
                <a:spcPts val="0"/>
              </a:spcAft>
              <a:buClr>
                <a:schemeClr val="accent4"/>
              </a:buClr>
              <a:buSzPts val="1600"/>
              <a:buFont typeface="Noto Sans Symbols"/>
              <a:buChar char="●"/>
              <a:defRPr b="0" i="0" sz="1600" u="none" cap="none" strike="noStrike">
                <a:solidFill>
                  <a:schemeClr val="lt1"/>
                </a:solidFill>
                <a:latin typeface="Corbel"/>
                <a:ea typeface="Corbel"/>
                <a:cs typeface="Corbel"/>
                <a:sym typeface="Corbel"/>
              </a:defRPr>
            </a:lvl7pPr>
            <a:lvl8pPr indent="-330200" lvl="7" marL="3657600" marR="0" rtl="0" algn="l">
              <a:spcBef>
                <a:spcPts val="0"/>
              </a:spcBef>
              <a:spcAft>
                <a:spcPts val="0"/>
              </a:spcAft>
              <a:buClr>
                <a:schemeClr val="accent4"/>
              </a:buClr>
              <a:buSzPts val="1600"/>
              <a:buFont typeface="Noto Sans Symbols"/>
              <a:buChar char="●"/>
              <a:defRPr b="0" i="0" sz="1600" u="none" cap="none" strike="noStrike">
                <a:solidFill>
                  <a:schemeClr val="lt1"/>
                </a:solidFill>
                <a:latin typeface="Corbel"/>
                <a:ea typeface="Corbel"/>
                <a:cs typeface="Corbel"/>
                <a:sym typeface="Corbel"/>
              </a:defRPr>
            </a:lvl8pPr>
            <a:lvl9pPr indent="-330200" lvl="8" marL="4114800" marR="0" rtl="0" algn="l">
              <a:spcBef>
                <a:spcPts val="0"/>
              </a:spcBef>
              <a:spcAft>
                <a:spcPts val="0"/>
              </a:spcAft>
              <a:buClr>
                <a:schemeClr val="accent4"/>
              </a:buClr>
              <a:buSzPts val="1600"/>
              <a:buFont typeface="Noto Sans Symbols"/>
              <a:buChar char="●"/>
              <a:defRPr b="0" i="0" sz="1600" u="none" cap="none" strike="noStrike">
                <a:solidFill>
                  <a:schemeClr val="lt1"/>
                </a:solidFill>
                <a:latin typeface="Corbel"/>
                <a:ea typeface="Corbel"/>
                <a:cs typeface="Corbel"/>
                <a:sym typeface="Corbel"/>
              </a:defRPr>
            </a:lvl9pPr>
          </a:lstStyle>
          <a:p/>
        </p:txBody>
      </p:sp>
      <p:sp>
        <p:nvSpPr>
          <p:cNvPr id="17" name="Google Shape;17;p54"/>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100" u="none" cap="none" strike="noStrike">
                <a:solidFill>
                  <a:schemeClr val="lt2"/>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2pPr>
            <a:lvl3pPr lvl="2"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3pPr>
            <a:lvl4pPr lvl="3"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4pPr>
            <a:lvl5pPr lvl="4"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5pPr>
            <a:lvl6pPr lvl="5"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6pPr>
            <a:lvl7pPr lvl="6"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7pPr>
            <a:lvl8pPr lvl="7"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8pPr>
            <a:lvl9pPr lvl="8"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9pPr>
          </a:lstStyle>
          <a:p/>
        </p:txBody>
      </p:sp>
      <p:sp>
        <p:nvSpPr>
          <p:cNvPr id="18" name="Google Shape;18;p54"/>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marR="0" rtl="0" algn="r">
              <a:spcBef>
                <a:spcPts val="0"/>
              </a:spcBef>
              <a:spcAft>
                <a:spcPts val="0"/>
              </a:spcAft>
              <a:buSzPts val="1400"/>
              <a:buNone/>
              <a:defRPr b="0" i="0" sz="1100" u="none" cap="none" strike="noStrike">
                <a:solidFill>
                  <a:schemeClr val="lt2"/>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2pPr>
            <a:lvl3pPr lvl="2"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3pPr>
            <a:lvl4pPr lvl="3"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4pPr>
            <a:lvl5pPr lvl="4"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5pPr>
            <a:lvl6pPr lvl="5"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6pPr>
            <a:lvl7pPr lvl="6"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7pPr>
            <a:lvl8pPr lvl="7"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8pPr>
            <a:lvl9pPr lvl="8"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9pPr>
          </a:lstStyle>
          <a:p/>
        </p:txBody>
      </p:sp>
      <p:sp>
        <p:nvSpPr>
          <p:cNvPr id="19" name="Google Shape;19;p54"/>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rtl="0" algn="l">
              <a:spcBef>
                <a:spcPts val="0"/>
              </a:spcBef>
              <a:buNone/>
              <a:defRPr b="0" i="0" sz="1200" u="none" cap="none" strike="noStrike">
                <a:solidFill>
                  <a:schemeClr val="lt2"/>
                </a:solidFill>
                <a:latin typeface="Corbel"/>
                <a:ea typeface="Corbel"/>
                <a:cs typeface="Corbel"/>
                <a:sym typeface="Corbel"/>
              </a:defRPr>
            </a:lvl1pPr>
            <a:lvl2pPr indent="0" lvl="1" marL="0" marR="0" rtl="0" algn="l">
              <a:spcBef>
                <a:spcPts val="0"/>
              </a:spcBef>
              <a:buNone/>
              <a:defRPr b="0" i="0" sz="1200" u="none" cap="none" strike="noStrike">
                <a:solidFill>
                  <a:schemeClr val="lt2"/>
                </a:solidFill>
                <a:latin typeface="Corbel"/>
                <a:ea typeface="Corbel"/>
                <a:cs typeface="Corbel"/>
                <a:sym typeface="Corbel"/>
              </a:defRPr>
            </a:lvl2pPr>
            <a:lvl3pPr indent="0" lvl="2" marL="0" marR="0" rtl="0" algn="l">
              <a:spcBef>
                <a:spcPts val="0"/>
              </a:spcBef>
              <a:buNone/>
              <a:defRPr b="0" i="0" sz="1200" u="none" cap="none" strike="noStrike">
                <a:solidFill>
                  <a:schemeClr val="lt2"/>
                </a:solidFill>
                <a:latin typeface="Corbel"/>
                <a:ea typeface="Corbel"/>
                <a:cs typeface="Corbel"/>
                <a:sym typeface="Corbel"/>
              </a:defRPr>
            </a:lvl3pPr>
            <a:lvl4pPr indent="0" lvl="3" marL="0" marR="0" rtl="0" algn="l">
              <a:spcBef>
                <a:spcPts val="0"/>
              </a:spcBef>
              <a:buNone/>
              <a:defRPr b="0" i="0" sz="1200" u="none" cap="none" strike="noStrike">
                <a:solidFill>
                  <a:schemeClr val="lt2"/>
                </a:solidFill>
                <a:latin typeface="Corbel"/>
                <a:ea typeface="Corbel"/>
                <a:cs typeface="Corbel"/>
                <a:sym typeface="Corbel"/>
              </a:defRPr>
            </a:lvl4pPr>
            <a:lvl5pPr indent="0" lvl="4" marL="0" marR="0" rtl="0" algn="l">
              <a:spcBef>
                <a:spcPts val="0"/>
              </a:spcBef>
              <a:buNone/>
              <a:defRPr b="0" i="0" sz="1200" u="none" cap="none" strike="noStrike">
                <a:solidFill>
                  <a:schemeClr val="lt2"/>
                </a:solidFill>
                <a:latin typeface="Corbel"/>
                <a:ea typeface="Corbel"/>
                <a:cs typeface="Corbel"/>
                <a:sym typeface="Corbel"/>
              </a:defRPr>
            </a:lvl5pPr>
            <a:lvl6pPr indent="0" lvl="5" marL="0" marR="0" rtl="0" algn="l">
              <a:spcBef>
                <a:spcPts val="0"/>
              </a:spcBef>
              <a:buNone/>
              <a:defRPr b="0" i="0" sz="1200" u="none" cap="none" strike="noStrike">
                <a:solidFill>
                  <a:schemeClr val="lt2"/>
                </a:solidFill>
                <a:latin typeface="Corbel"/>
                <a:ea typeface="Corbel"/>
                <a:cs typeface="Corbel"/>
                <a:sym typeface="Corbel"/>
              </a:defRPr>
            </a:lvl6pPr>
            <a:lvl7pPr indent="0" lvl="6" marL="0" marR="0" rtl="0" algn="l">
              <a:spcBef>
                <a:spcPts val="0"/>
              </a:spcBef>
              <a:buNone/>
              <a:defRPr b="0" i="0" sz="1200" u="none" cap="none" strike="noStrike">
                <a:solidFill>
                  <a:schemeClr val="lt2"/>
                </a:solidFill>
                <a:latin typeface="Corbel"/>
                <a:ea typeface="Corbel"/>
                <a:cs typeface="Corbel"/>
                <a:sym typeface="Corbel"/>
              </a:defRPr>
            </a:lvl7pPr>
            <a:lvl8pPr indent="0" lvl="7" marL="0" marR="0" rtl="0" algn="l">
              <a:spcBef>
                <a:spcPts val="0"/>
              </a:spcBef>
              <a:buNone/>
              <a:defRPr b="0" i="0" sz="1200" u="none" cap="none" strike="noStrike">
                <a:solidFill>
                  <a:schemeClr val="lt2"/>
                </a:solidFill>
                <a:latin typeface="Corbel"/>
                <a:ea typeface="Corbel"/>
                <a:cs typeface="Corbel"/>
                <a:sym typeface="Corbel"/>
              </a:defRPr>
            </a:lvl8pPr>
            <a:lvl9pPr indent="0" lvl="8" marL="0" marR="0" rtl="0" algn="l">
              <a:spcBef>
                <a:spcPts val="0"/>
              </a:spcBef>
              <a:buNone/>
              <a:defRPr b="0" i="0" sz="1200" u="none" cap="none" strike="noStrike">
                <a:solidFill>
                  <a:schemeClr val="lt2"/>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8.jp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6.jpg"/><Relationship Id="rId4" Type="http://schemas.openxmlformats.org/officeDocument/2006/relationships/image" Target="../media/image18.jpg"/><Relationship Id="rId5" Type="http://schemas.openxmlformats.org/officeDocument/2006/relationships/image" Target="../media/image13.jpg"/><Relationship Id="rId6" Type="http://schemas.openxmlformats.org/officeDocument/2006/relationships/image" Target="../media/image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0.png"/><Relationship Id="rId4" Type="http://schemas.openxmlformats.org/officeDocument/2006/relationships/hyperlink" Target="http://www.dreamstime.com/royalty-free-stock-image-road-construction-concept-image17599076" TargetMode="External"/><Relationship Id="rId5" Type="http://schemas.openxmlformats.org/officeDocument/2006/relationships/image" Target="../media/image3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4.jpg"/><Relationship Id="rId4" Type="http://schemas.openxmlformats.org/officeDocument/2006/relationships/image" Target="../media/image4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9.jpg"/><Relationship Id="rId4" Type="http://schemas.openxmlformats.org/officeDocument/2006/relationships/image" Target="../media/image9.jpg"/><Relationship Id="rId5" Type="http://schemas.openxmlformats.org/officeDocument/2006/relationships/image" Target="../media/image4.jpg"/><Relationship Id="rId6" Type="http://schemas.openxmlformats.org/officeDocument/2006/relationships/image" Target="../media/image1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4.jpg"/><Relationship Id="rId4" Type="http://schemas.openxmlformats.org/officeDocument/2006/relationships/image" Target="../media/image4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6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4.png"/><Relationship Id="rId4" Type="http://schemas.openxmlformats.org/officeDocument/2006/relationships/image" Target="../media/image6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5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6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5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jpg"/><Relationship Id="rId4" Type="http://schemas.openxmlformats.org/officeDocument/2006/relationships/image" Target="../media/image2.jpg"/><Relationship Id="rId5" Type="http://schemas.openxmlformats.org/officeDocument/2006/relationships/image" Target="../media/image32.jpg"/><Relationship Id="rId6"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2.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62.jpg"/><Relationship Id="rId4" Type="http://schemas.openxmlformats.org/officeDocument/2006/relationships/image" Target="../media/image5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7.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1"/>
          <p:cNvSpPr txBox="1"/>
          <p:nvPr>
            <p:ph type="ctrTitle"/>
          </p:nvPr>
        </p:nvSpPr>
        <p:spPr>
          <a:xfrm>
            <a:off x="304800" y="838201"/>
            <a:ext cx="8458200" cy="1600199"/>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rgbClr val="C1EDFF"/>
              </a:buClr>
              <a:buSzPts val="4000"/>
              <a:buFont typeface="Times New Roman"/>
              <a:buNone/>
            </a:pPr>
            <a:r>
              <a:rPr lang="en-US">
                <a:latin typeface="Times New Roman"/>
                <a:ea typeface="Times New Roman"/>
                <a:cs typeface="Times New Roman"/>
                <a:sym typeface="Times New Roman"/>
              </a:rPr>
              <a:t>URBAN TRAFFIC CONGESTION</a:t>
            </a:r>
            <a:endParaRPr/>
          </a:p>
        </p:txBody>
      </p:sp>
      <p:sp>
        <p:nvSpPr>
          <p:cNvPr id="148" name="Google Shape;148;p1"/>
          <p:cNvSpPr txBox="1"/>
          <p:nvPr>
            <p:ph idx="1" type="subTitle"/>
          </p:nvPr>
        </p:nvSpPr>
        <p:spPr>
          <a:xfrm>
            <a:off x="609600" y="3886200"/>
            <a:ext cx="7772400" cy="1752599"/>
          </a:xfrm>
          <a:prstGeom prst="rect">
            <a:avLst/>
          </a:prstGeom>
          <a:noFill/>
          <a:ln>
            <a:noFill/>
          </a:ln>
        </p:spPr>
        <p:txBody>
          <a:bodyPr anchorCtr="0" anchor="b" bIns="45700" lIns="100575" spcFirstLastPara="1" rIns="91425" wrap="square" tIns="45700">
            <a:normAutofit/>
          </a:bodyPr>
          <a:lstStyle/>
          <a:p>
            <a:pPr indent="0" lvl="0" marL="0" rtl="0" algn="l">
              <a:spcBef>
                <a:spcPts val="0"/>
              </a:spcBef>
              <a:spcAft>
                <a:spcPts val="0"/>
              </a:spcAft>
              <a:buSzPts val="1900"/>
              <a:buNone/>
            </a:pPr>
            <a:r>
              <a:rPr b="1" lang="en-US">
                <a:latin typeface="Times New Roman"/>
                <a:ea typeface="Times New Roman"/>
                <a:cs typeface="Times New Roman"/>
                <a:sym typeface="Times New Roman"/>
              </a:rPr>
              <a:t>Dušan Teodorović</a:t>
            </a:r>
            <a:endParaRPr b="1">
              <a:latin typeface="Times New Roman"/>
              <a:ea typeface="Times New Roman"/>
              <a:cs typeface="Times New Roman"/>
              <a:sym typeface="Times New Roman"/>
            </a:endParaRPr>
          </a:p>
          <a:p>
            <a:pPr indent="0" lvl="0" marL="0" rtl="0" algn="l">
              <a:spcBef>
                <a:spcPts val="0"/>
              </a:spcBef>
              <a:spcAft>
                <a:spcPts val="0"/>
              </a:spcAft>
              <a:buSzPts val="1900"/>
              <a:buNone/>
            </a:pPr>
            <a:r>
              <a:rPr lang="en-US">
                <a:latin typeface="Times New Roman"/>
                <a:ea typeface="Times New Roman"/>
                <a:cs typeface="Times New Roman"/>
                <a:sym typeface="Times New Roman"/>
              </a:rPr>
              <a:t>Serbian Academy of Sciences and Arts</a:t>
            </a:r>
            <a:endParaRPr>
              <a:latin typeface="Times New Roman"/>
              <a:ea typeface="Times New Roman"/>
              <a:cs typeface="Times New Roman"/>
              <a:sym typeface="Times New Roman"/>
            </a:endParaRPr>
          </a:p>
          <a:p>
            <a:pPr indent="0" lvl="0" marL="0" rtl="0" algn="l">
              <a:spcBef>
                <a:spcPts val="0"/>
              </a:spcBef>
              <a:spcAft>
                <a:spcPts val="0"/>
              </a:spcAft>
              <a:buSzPts val="1900"/>
              <a:buNone/>
            </a:pPr>
            <a:r>
              <a:rPr lang="en-US">
                <a:latin typeface="Times New Roman"/>
                <a:ea typeface="Times New Roman"/>
                <a:cs typeface="Times New Roman"/>
                <a:sym typeface="Times New Roman"/>
              </a:rPr>
              <a:t>Niš, 2023. </a:t>
            </a:r>
            <a:endParaRPr/>
          </a:p>
          <a:p>
            <a:pPr indent="0" lvl="0" marL="0" rtl="0" algn="l">
              <a:spcBef>
                <a:spcPts val="0"/>
              </a:spcBef>
              <a:spcAft>
                <a:spcPts val="0"/>
              </a:spcAft>
              <a:buSzPts val="1900"/>
              <a:buNone/>
            </a:pPr>
            <a:r>
              <a:t/>
            </a:r>
            <a:endParaRPr>
              <a:latin typeface="Times New Roman"/>
              <a:ea typeface="Times New Roman"/>
              <a:cs typeface="Times New Roman"/>
              <a:sym typeface="Times New Roman"/>
            </a:endParaRPr>
          </a:p>
          <a:p>
            <a:pPr indent="0" lvl="0" marL="0" rtl="0" algn="l">
              <a:spcBef>
                <a:spcPts val="0"/>
              </a:spcBef>
              <a:spcAft>
                <a:spcPts val="0"/>
              </a:spcAft>
              <a:buSzPts val="1900"/>
              <a:buNone/>
            </a:pPr>
            <a:r>
              <a:t/>
            </a:r>
            <a:endParaRPr>
              <a:latin typeface="Times New Roman"/>
              <a:ea typeface="Times New Roman"/>
              <a:cs typeface="Times New Roman"/>
              <a:sym typeface="Times New Roman"/>
            </a:endParaRPr>
          </a:p>
          <a:p>
            <a:pPr indent="0" lvl="0" marL="0" rtl="0" algn="l">
              <a:spcBef>
                <a:spcPts val="0"/>
              </a:spcBef>
              <a:spcAft>
                <a:spcPts val="0"/>
              </a:spcAft>
              <a:buSzPts val="1900"/>
              <a:buNone/>
            </a:pPr>
            <a:r>
              <a:t/>
            </a:r>
            <a:endParaRPr/>
          </a:p>
        </p:txBody>
      </p:sp>
      <p:sp>
        <p:nvSpPr>
          <p:cNvPr id="149" name="Google Shape;149;p1"/>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10"/>
          <p:cNvSpPr txBox="1"/>
          <p:nvPr>
            <p:ph type="title"/>
          </p:nvPr>
        </p:nvSpPr>
        <p:spPr>
          <a:xfrm>
            <a:off x="533400" y="152400"/>
            <a:ext cx="8458200" cy="127406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1EDFF"/>
              </a:buClr>
              <a:buSzPts val="4000"/>
              <a:buFont typeface="Times New Roman"/>
              <a:buNone/>
            </a:pPr>
            <a:r>
              <a:rPr lang="en-US">
                <a:latin typeface="Times New Roman"/>
                <a:ea typeface="Times New Roman"/>
                <a:cs typeface="Times New Roman"/>
                <a:sym typeface="Times New Roman"/>
              </a:rPr>
              <a:t>Modern cities: Number of motor vehicles registered</a:t>
            </a:r>
            <a:endParaRPr/>
          </a:p>
        </p:txBody>
      </p:sp>
      <p:sp>
        <p:nvSpPr>
          <p:cNvPr id="231" name="Google Shape;231;p10"/>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232" name="Google Shape;232;p10"/>
          <p:cNvPicPr preferRelativeResize="0"/>
          <p:nvPr>
            <p:ph idx="1" type="body"/>
          </p:nvPr>
        </p:nvPicPr>
        <p:blipFill rotWithShape="1">
          <a:blip r:embed="rId3">
            <a:alphaModFix/>
          </a:blip>
          <a:srcRect b="0" l="0" r="0" t="0"/>
          <a:stretch/>
        </p:blipFill>
        <p:spPr>
          <a:xfrm>
            <a:off x="1723884" y="1784350"/>
            <a:ext cx="6153432" cy="4572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11"/>
          <p:cNvSpPr txBox="1"/>
          <p:nvPr>
            <p:ph type="title"/>
          </p:nvPr>
        </p:nvSpPr>
        <p:spPr>
          <a:xfrm>
            <a:off x="914400" y="512064"/>
            <a:ext cx="7772400" cy="914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1EDFF"/>
              </a:buClr>
              <a:buSzPts val="4000"/>
              <a:buFont typeface="Times New Roman"/>
              <a:buNone/>
            </a:pPr>
            <a:r>
              <a:rPr lang="en-US">
                <a:latin typeface="Times New Roman"/>
                <a:ea typeface="Times New Roman"/>
                <a:cs typeface="Times New Roman"/>
                <a:sym typeface="Times New Roman"/>
              </a:rPr>
              <a:t>Modern cities</a:t>
            </a:r>
            <a:endParaRPr/>
          </a:p>
        </p:txBody>
      </p:sp>
      <p:sp>
        <p:nvSpPr>
          <p:cNvPr id="238" name="Google Shape;238;p11"/>
          <p:cNvSpPr txBox="1"/>
          <p:nvPr>
            <p:ph idx="1" type="body"/>
          </p:nvPr>
        </p:nvSpPr>
        <p:spPr>
          <a:xfrm>
            <a:off x="914400" y="1783560"/>
            <a:ext cx="7772400" cy="4572000"/>
          </a:xfrm>
          <a:prstGeom prst="rect">
            <a:avLst/>
          </a:prstGeom>
          <a:noFill/>
          <a:ln>
            <a:noFill/>
          </a:ln>
        </p:spPr>
        <p:txBody>
          <a:bodyPr anchorCtr="0" anchor="t" bIns="45700" lIns="91425" spcFirstLastPara="1" rIns="91425" wrap="square" tIns="45700">
            <a:normAutofit/>
          </a:bodyPr>
          <a:lstStyle/>
          <a:p>
            <a:pPr indent="-342900" lvl="0" marL="411480" rtl="0" algn="l">
              <a:spcBef>
                <a:spcPts val="0"/>
              </a:spcBef>
              <a:spcAft>
                <a:spcPts val="0"/>
              </a:spcAft>
              <a:buSzPts val="2850"/>
              <a:buChar char="▪"/>
            </a:pPr>
            <a:r>
              <a:rPr lang="en-US">
                <a:latin typeface="Times New Roman"/>
                <a:ea typeface="Times New Roman"/>
                <a:cs typeface="Times New Roman"/>
                <a:sym typeface="Times New Roman"/>
              </a:rPr>
              <a:t>Traffic Congestion:</a:t>
            </a:r>
            <a:endParaRPr/>
          </a:p>
          <a:p>
            <a:pPr indent="-161925" lvl="0" marL="411480" rtl="0" algn="l">
              <a:spcBef>
                <a:spcPts val="700"/>
              </a:spcBef>
              <a:spcAft>
                <a:spcPts val="0"/>
              </a:spcAft>
              <a:buSzPts val="2850"/>
              <a:buNone/>
            </a:pPr>
            <a:r>
              <a:t/>
            </a:r>
            <a:endParaRPr>
              <a:latin typeface="Times New Roman"/>
              <a:ea typeface="Times New Roman"/>
              <a:cs typeface="Times New Roman"/>
              <a:sym typeface="Times New Roman"/>
            </a:endParaRPr>
          </a:p>
          <a:p>
            <a:pPr indent="-342900" lvl="0" marL="411480" rtl="0" algn="l">
              <a:spcBef>
                <a:spcPts val="700"/>
              </a:spcBef>
              <a:spcAft>
                <a:spcPts val="0"/>
              </a:spcAft>
              <a:buSzPts val="2850"/>
              <a:buChar char="▪"/>
            </a:pPr>
            <a:r>
              <a:rPr lang="en-US">
                <a:latin typeface="Times New Roman"/>
                <a:ea typeface="Times New Roman"/>
                <a:cs typeface="Times New Roman"/>
                <a:sym typeface="Times New Roman"/>
              </a:rPr>
              <a:t>increased travel times</a:t>
            </a:r>
            <a:endParaRPr/>
          </a:p>
          <a:p>
            <a:pPr indent="-342900" lvl="0" marL="411480" rtl="0" algn="l">
              <a:spcBef>
                <a:spcPts val="700"/>
              </a:spcBef>
              <a:spcAft>
                <a:spcPts val="0"/>
              </a:spcAft>
              <a:buSzPts val="2850"/>
              <a:buChar char="▪"/>
            </a:pPr>
            <a:r>
              <a:rPr lang="en-US">
                <a:latin typeface="Times New Roman"/>
                <a:ea typeface="Times New Roman"/>
                <a:cs typeface="Times New Roman"/>
                <a:sym typeface="Times New Roman"/>
              </a:rPr>
              <a:t>increased number of stops</a:t>
            </a:r>
            <a:endParaRPr/>
          </a:p>
          <a:p>
            <a:pPr indent="-342900" lvl="0" marL="411480" rtl="0" algn="l">
              <a:spcBef>
                <a:spcPts val="700"/>
              </a:spcBef>
              <a:spcAft>
                <a:spcPts val="0"/>
              </a:spcAft>
              <a:buSzPts val="2850"/>
              <a:buChar char="▪"/>
            </a:pPr>
            <a:r>
              <a:rPr lang="en-US">
                <a:latin typeface="Times New Roman"/>
                <a:ea typeface="Times New Roman"/>
                <a:cs typeface="Times New Roman"/>
                <a:sym typeface="Times New Roman"/>
              </a:rPr>
              <a:t>unexpected delays</a:t>
            </a:r>
            <a:endParaRPr/>
          </a:p>
          <a:p>
            <a:pPr indent="-342900" lvl="0" marL="411480" rtl="0" algn="l">
              <a:spcBef>
                <a:spcPts val="700"/>
              </a:spcBef>
              <a:spcAft>
                <a:spcPts val="0"/>
              </a:spcAft>
              <a:buSzPts val="2850"/>
              <a:buChar char="▪"/>
            </a:pPr>
            <a:r>
              <a:rPr lang="en-US">
                <a:latin typeface="Times New Roman"/>
                <a:ea typeface="Times New Roman"/>
                <a:cs typeface="Times New Roman"/>
                <a:sym typeface="Times New Roman"/>
              </a:rPr>
              <a:t>greater travel costs</a:t>
            </a:r>
            <a:endParaRPr/>
          </a:p>
          <a:p>
            <a:pPr indent="-342900" lvl="0" marL="411480" rtl="0" algn="l">
              <a:spcBef>
                <a:spcPts val="700"/>
              </a:spcBef>
              <a:spcAft>
                <a:spcPts val="0"/>
              </a:spcAft>
              <a:buSzPts val="2850"/>
              <a:buChar char="▪"/>
            </a:pPr>
            <a:r>
              <a:rPr lang="en-US">
                <a:latin typeface="Times New Roman"/>
                <a:ea typeface="Times New Roman"/>
                <a:cs typeface="Times New Roman"/>
                <a:sym typeface="Times New Roman"/>
              </a:rPr>
              <a:t>increased air pollution and noise level</a:t>
            </a:r>
            <a:endParaRPr/>
          </a:p>
          <a:p>
            <a:pPr indent="-342900" lvl="0" marL="411480" rtl="0" algn="l">
              <a:spcBef>
                <a:spcPts val="700"/>
              </a:spcBef>
              <a:spcAft>
                <a:spcPts val="0"/>
              </a:spcAft>
              <a:buSzPts val="2850"/>
              <a:buChar char="▪"/>
            </a:pPr>
            <a:r>
              <a:rPr lang="en-US">
                <a:latin typeface="Times New Roman"/>
                <a:ea typeface="Times New Roman"/>
                <a:cs typeface="Times New Roman"/>
                <a:sym typeface="Times New Roman"/>
              </a:rPr>
              <a:t>increased number of traffic accidents</a:t>
            </a:r>
            <a:endParaRPr>
              <a:latin typeface="Times New Roman"/>
              <a:ea typeface="Times New Roman"/>
              <a:cs typeface="Times New Roman"/>
              <a:sym typeface="Times New Roman"/>
            </a:endParaRPr>
          </a:p>
          <a:p>
            <a:pPr indent="-161925" lvl="0" marL="411480" rtl="0" algn="ctr">
              <a:spcBef>
                <a:spcPts val="700"/>
              </a:spcBef>
              <a:spcAft>
                <a:spcPts val="0"/>
              </a:spcAft>
              <a:buSzPts val="2850"/>
              <a:buNone/>
            </a:pPr>
            <a:r>
              <a:t/>
            </a:r>
            <a:endParaRPr>
              <a:latin typeface="Times New Roman"/>
              <a:ea typeface="Times New Roman"/>
              <a:cs typeface="Times New Roman"/>
              <a:sym typeface="Times New Roman"/>
            </a:endParaRPr>
          </a:p>
        </p:txBody>
      </p:sp>
      <p:pic>
        <p:nvPicPr>
          <p:cNvPr descr="HoustonEvacuation" id="239" name="Google Shape;239;p11"/>
          <p:cNvPicPr preferRelativeResize="0"/>
          <p:nvPr/>
        </p:nvPicPr>
        <p:blipFill rotWithShape="1">
          <a:blip r:embed="rId3">
            <a:alphaModFix/>
          </a:blip>
          <a:srcRect b="0" l="0" r="0" t="0"/>
          <a:stretch/>
        </p:blipFill>
        <p:spPr>
          <a:xfrm>
            <a:off x="4876800" y="584169"/>
            <a:ext cx="4125416" cy="2751136"/>
          </a:xfrm>
          <a:prstGeom prst="rect">
            <a:avLst/>
          </a:prstGeom>
          <a:noFill/>
          <a:ln>
            <a:noFill/>
          </a:ln>
        </p:spPr>
      </p:pic>
      <p:sp>
        <p:nvSpPr>
          <p:cNvPr id="240" name="Google Shape;240;p11"/>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12"/>
          <p:cNvSpPr txBox="1"/>
          <p:nvPr>
            <p:ph type="title"/>
          </p:nvPr>
        </p:nvSpPr>
        <p:spPr>
          <a:xfrm>
            <a:off x="914400" y="381000"/>
            <a:ext cx="7772400" cy="104546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1EDFF"/>
              </a:buClr>
              <a:buSzPts val="4000"/>
              <a:buFont typeface="Times New Roman"/>
              <a:buNone/>
            </a:pPr>
            <a:r>
              <a:rPr lang="en-US">
                <a:latin typeface="Times New Roman"/>
                <a:ea typeface="Times New Roman"/>
                <a:cs typeface="Times New Roman"/>
                <a:sym typeface="Times New Roman"/>
              </a:rPr>
              <a:t>Urban Traffic Congestion</a:t>
            </a:r>
            <a:endParaRPr/>
          </a:p>
        </p:txBody>
      </p:sp>
      <p:sp>
        <p:nvSpPr>
          <p:cNvPr id="246" name="Google Shape;246;p12"/>
          <p:cNvSpPr txBox="1"/>
          <p:nvPr>
            <p:ph idx="1" type="body"/>
          </p:nvPr>
        </p:nvSpPr>
        <p:spPr>
          <a:xfrm>
            <a:off x="914400" y="1219200"/>
            <a:ext cx="7772400" cy="5136360"/>
          </a:xfrm>
          <a:prstGeom prst="rect">
            <a:avLst/>
          </a:prstGeom>
          <a:noFill/>
          <a:ln>
            <a:noFill/>
          </a:ln>
        </p:spPr>
        <p:txBody>
          <a:bodyPr anchorCtr="0" anchor="t" bIns="45700" lIns="91425" spcFirstLastPara="1" rIns="91425" wrap="square" tIns="45700">
            <a:normAutofit/>
          </a:bodyPr>
          <a:lstStyle/>
          <a:p>
            <a:pPr indent="-342900" lvl="0" marL="411480" rtl="0" algn="l">
              <a:spcBef>
                <a:spcPts val="0"/>
              </a:spcBef>
              <a:spcAft>
                <a:spcPts val="0"/>
              </a:spcAft>
              <a:buSzPts val="2850"/>
              <a:buChar char="▪"/>
            </a:pPr>
            <a:r>
              <a:rPr lang="en-US">
                <a:latin typeface="Times New Roman"/>
                <a:ea typeface="Times New Roman"/>
                <a:cs typeface="Times New Roman"/>
                <a:sym typeface="Times New Roman"/>
              </a:rPr>
              <a:t>At the time of Julius Caesar, in the first century BC, in order to solve traffic congestion problems, a law was passed prohibiting the use of private vehicles in Rome </a:t>
            </a:r>
            <a:r>
              <a:rPr lang="en-US">
                <a:solidFill>
                  <a:srgbClr val="FFFF00"/>
                </a:solidFill>
                <a:latin typeface="Times New Roman"/>
                <a:ea typeface="Times New Roman"/>
                <a:cs typeface="Times New Roman"/>
                <a:sym typeface="Times New Roman"/>
              </a:rPr>
              <a:t>during the first ten hours of daylight</a:t>
            </a:r>
            <a:r>
              <a:rPr lang="en-US">
                <a:latin typeface="Times New Roman"/>
                <a:ea typeface="Times New Roman"/>
                <a:cs typeface="Times New Roman"/>
                <a:sym typeface="Times New Roman"/>
              </a:rPr>
              <a:t>.</a:t>
            </a:r>
            <a:endParaRPr>
              <a:latin typeface="Times New Roman"/>
              <a:ea typeface="Times New Roman"/>
              <a:cs typeface="Times New Roman"/>
              <a:sym typeface="Times New Roman"/>
            </a:endParaRPr>
          </a:p>
          <a:p>
            <a:pPr indent="-342900" lvl="0" marL="411480" rtl="0" algn="l">
              <a:spcBef>
                <a:spcPts val="700"/>
              </a:spcBef>
              <a:spcAft>
                <a:spcPts val="0"/>
              </a:spcAft>
              <a:buSzPts val="2850"/>
              <a:buChar char="▪"/>
            </a:pPr>
            <a:r>
              <a:rPr lang="en-US">
                <a:latin typeface="Times New Roman"/>
                <a:ea typeface="Times New Roman"/>
                <a:cs typeface="Times New Roman"/>
                <a:sym typeface="Times New Roman"/>
              </a:rPr>
              <a:t>. </a:t>
            </a:r>
            <a:endParaRPr>
              <a:latin typeface="Times New Roman"/>
              <a:ea typeface="Times New Roman"/>
              <a:cs typeface="Times New Roman"/>
              <a:sym typeface="Times New Roman"/>
            </a:endParaRPr>
          </a:p>
        </p:txBody>
      </p:sp>
      <p:pic>
        <p:nvPicPr>
          <p:cNvPr id="247" name="Google Shape;247;p12"/>
          <p:cNvPicPr preferRelativeResize="0"/>
          <p:nvPr/>
        </p:nvPicPr>
        <p:blipFill rotWithShape="1">
          <a:blip r:embed="rId3">
            <a:alphaModFix/>
          </a:blip>
          <a:srcRect b="0" l="0" r="0" t="0"/>
          <a:stretch/>
        </p:blipFill>
        <p:spPr>
          <a:xfrm>
            <a:off x="2667000" y="3657600"/>
            <a:ext cx="5181600" cy="3200400"/>
          </a:xfrm>
          <a:prstGeom prst="rect">
            <a:avLst/>
          </a:prstGeom>
          <a:noFill/>
          <a:ln cap="flat" cmpd="sng" w="9525">
            <a:solidFill>
              <a:schemeClr val="lt1"/>
            </a:solidFill>
            <a:prstDash val="solid"/>
            <a:miter lim="800000"/>
            <a:headEnd len="sm" w="sm" type="none"/>
            <a:tailEnd len="sm" w="sm" type="none"/>
          </a:ln>
        </p:spPr>
      </p:pic>
      <p:sp>
        <p:nvSpPr>
          <p:cNvPr id="248" name="Google Shape;248;p12"/>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13"/>
          <p:cNvSpPr txBox="1"/>
          <p:nvPr>
            <p:ph type="title"/>
          </p:nvPr>
        </p:nvSpPr>
        <p:spPr>
          <a:xfrm>
            <a:off x="914400" y="512064"/>
            <a:ext cx="7772400" cy="914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1EDFF"/>
              </a:buClr>
              <a:buSzPts val="4000"/>
              <a:buFont typeface="Times New Roman"/>
              <a:buNone/>
            </a:pPr>
            <a:r>
              <a:rPr lang="en-US">
                <a:latin typeface="Times New Roman"/>
                <a:ea typeface="Times New Roman"/>
                <a:cs typeface="Times New Roman"/>
                <a:sym typeface="Times New Roman"/>
              </a:rPr>
              <a:t>Urban Traffic Congestion</a:t>
            </a:r>
            <a:endParaRPr/>
          </a:p>
        </p:txBody>
      </p:sp>
      <p:sp>
        <p:nvSpPr>
          <p:cNvPr id="254" name="Google Shape;254;p13"/>
          <p:cNvSpPr txBox="1"/>
          <p:nvPr>
            <p:ph idx="1" type="body"/>
          </p:nvPr>
        </p:nvSpPr>
        <p:spPr>
          <a:xfrm>
            <a:off x="914400" y="1524000"/>
            <a:ext cx="7772400" cy="4831560"/>
          </a:xfrm>
          <a:prstGeom prst="rect">
            <a:avLst/>
          </a:prstGeom>
          <a:noFill/>
          <a:ln>
            <a:noFill/>
          </a:ln>
        </p:spPr>
        <p:txBody>
          <a:bodyPr anchorCtr="0" anchor="t" bIns="45700" lIns="91425" spcFirstLastPara="1" rIns="91425" wrap="square" tIns="45700">
            <a:normAutofit/>
          </a:bodyPr>
          <a:lstStyle/>
          <a:p>
            <a:pPr indent="-342900" lvl="0" marL="411480" rtl="0" algn="l">
              <a:spcBef>
                <a:spcPts val="0"/>
              </a:spcBef>
              <a:spcAft>
                <a:spcPts val="0"/>
              </a:spcAft>
              <a:buSzPts val="2850"/>
              <a:buChar char="▪"/>
            </a:pPr>
            <a:r>
              <a:rPr lang="en-US">
                <a:latin typeface="Times New Roman"/>
                <a:ea typeface="Times New Roman"/>
                <a:cs typeface="Times New Roman"/>
                <a:sym typeface="Times New Roman"/>
              </a:rPr>
              <a:t>A London traffic jam in the Temple-Tower area in the 19th Century, as drawn by Gustav Döre Source: Döre &amp; Jerrold (1872).</a:t>
            </a:r>
            <a:endParaRPr/>
          </a:p>
        </p:txBody>
      </p:sp>
      <p:pic>
        <p:nvPicPr>
          <p:cNvPr descr="A London traffic jam in the Temple-Tower area in the 19th Century, as... |  Download Scientific Diagram" id="255" name="Google Shape;255;p13"/>
          <p:cNvPicPr preferRelativeResize="0"/>
          <p:nvPr/>
        </p:nvPicPr>
        <p:blipFill rotWithShape="1">
          <a:blip r:embed="rId3">
            <a:alphaModFix/>
          </a:blip>
          <a:srcRect b="0" l="0" r="0" t="0"/>
          <a:stretch/>
        </p:blipFill>
        <p:spPr>
          <a:xfrm>
            <a:off x="2667000" y="3048000"/>
            <a:ext cx="4038600" cy="3810000"/>
          </a:xfrm>
          <a:prstGeom prst="rect">
            <a:avLst/>
          </a:prstGeom>
          <a:noFill/>
          <a:ln>
            <a:noFill/>
          </a:ln>
        </p:spPr>
      </p:pic>
      <p:sp>
        <p:nvSpPr>
          <p:cNvPr id="256" name="Google Shape;256;p13"/>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14"/>
          <p:cNvSpPr txBox="1"/>
          <p:nvPr>
            <p:ph type="title"/>
          </p:nvPr>
        </p:nvSpPr>
        <p:spPr>
          <a:xfrm>
            <a:off x="914400" y="228600"/>
            <a:ext cx="7772400" cy="838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1EDFF"/>
              </a:buClr>
              <a:buSzPts val="4000"/>
              <a:buFont typeface="Times New Roman"/>
              <a:buNone/>
            </a:pPr>
            <a:r>
              <a:rPr lang="en-US">
                <a:latin typeface="Times New Roman"/>
                <a:ea typeface="Times New Roman"/>
                <a:cs typeface="Times New Roman"/>
                <a:sym typeface="Times New Roman"/>
              </a:rPr>
              <a:t>Urban Traffic Congestion</a:t>
            </a:r>
            <a:endParaRPr/>
          </a:p>
        </p:txBody>
      </p:sp>
      <p:sp>
        <p:nvSpPr>
          <p:cNvPr id="262" name="Google Shape;262;p14"/>
          <p:cNvSpPr txBox="1"/>
          <p:nvPr>
            <p:ph idx="1" type="body"/>
          </p:nvPr>
        </p:nvSpPr>
        <p:spPr>
          <a:xfrm>
            <a:off x="914400" y="990600"/>
            <a:ext cx="7772400" cy="5364960"/>
          </a:xfrm>
          <a:prstGeom prst="rect">
            <a:avLst/>
          </a:prstGeom>
          <a:noFill/>
          <a:ln>
            <a:noFill/>
          </a:ln>
        </p:spPr>
        <p:txBody>
          <a:bodyPr anchorCtr="0" anchor="t" bIns="45700" lIns="91425" spcFirstLastPara="1" rIns="91425" wrap="square" tIns="45700">
            <a:normAutofit/>
          </a:bodyPr>
          <a:lstStyle/>
          <a:p>
            <a:pPr indent="-342900" lvl="0" marL="411480" rtl="0" algn="l">
              <a:spcBef>
                <a:spcPts val="0"/>
              </a:spcBef>
              <a:spcAft>
                <a:spcPts val="0"/>
              </a:spcAft>
              <a:buSzPts val="2850"/>
              <a:buNone/>
            </a:pPr>
            <a:r>
              <a:rPr lang="en-US">
                <a:latin typeface="Times New Roman"/>
                <a:ea typeface="Times New Roman"/>
                <a:cs typeface="Times New Roman"/>
                <a:sym typeface="Times New Roman"/>
              </a:rPr>
              <a:t>Traffic congestion on Broadway, NY, in 1883</a:t>
            </a:r>
            <a:endParaRPr/>
          </a:p>
          <a:p>
            <a:pPr indent="-342900" lvl="0" marL="411480" rtl="0" algn="l">
              <a:spcBef>
                <a:spcPts val="700"/>
              </a:spcBef>
              <a:spcAft>
                <a:spcPts val="0"/>
              </a:spcAft>
              <a:buSzPts val="2850"/>
              <a:buNone/>
            </a:pPr>
            <a:r>
              <a:rPr lang="en-US">
                <a:latin typeface="Times New Roman"/>
                <a:ea typeface="Times New Roman"/>
                <a:cs typeface="Times New Roman"/>
                <a:sym typeface="Times New Roman"/>
              </a:rPr>
              <a:t>Source: Library of Congress via McShane (1994), p.122</a:t>
            </a:r>
            <a:r>
              <a:rPr lang="en-US"/>
              <a:t>.</a:t>
            </a:r>
            <a:endParaRPr/>
          </a:p>
        </p:txBody>
      </p:sp>
      <p:pic>
        <p:nvPicPr>
          <p:cNvPr descr="Traffic congestion on Broadway, NY, in 1883 Source: Library of Congress...  | Download Scientific Diagram" id="263" name="Google Shape;263;p14"/>
          <p:cNvPicPr preferRelativeResize="0"/>
          <p:nvPr/>
        </p:nvPicPr>
        <p:blipFill rotWithShape="1">
          <a:blip r:embed="rId3">
            <a:alphaModFix/>
          </a:blip>
          <a:srcRect b="0" l="0" r="0" t="0"/>
          <a:stretch/>
        </p:blipFill>
        <p:spPr>
          <a:xfrm>
            <a:off x="3352800" y="2438400"/>
            <a:ext cx="5410200" cy="4419600"/>
          </a:xfrm>
          <a:prstGeom prst="rect">
            <a:avLst/>
          </a:prstGeom>
          <a:noFill/>
          <a:ln>
            <a:noFill/>
          </a:ln>
        </p:spPr>
      </p:pic>
      <p:sp>
        <p:nvSpPr>
          <p:cNvPr id="264" name="Google Shape;264;p14"/>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15"/>
          <p:cNvSpPr txBox="1"/>
          <p:nvPr>
            <p:ph type="title"/>
          </p:nvPr>
        </p:nvSpPr>
        <p:spPr>
          <a:xfrm>
            <a:off x="914400" y="152400"/>
            <a:ext cx="7772400" cy="127406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1EDFF"/>
              </a:buClr>
              <a:buSzPts val="4000"/>
              <a:buFont typeface="Times New Roman"/>
              <a:buNone/>
            </a:pPr>
            <a:r>
              <a:rPr lang="en-US">
                <a:latin typeface="Times New Roman"/>
                <a:ea typeface="Times New Roman"/>
                <a:cs typeface="Times New Roman"/>
                <a:sym typeface="Times New Roman"/>
              </a:rPr>
              <a:t>Urban Traffic Congestion</a:t>
            </a:r>
            <a:br>
              <a:rPr lang="en-US">
                <a:latin typeface="Times New Roman"/>
                <a:ea typeface="Times New Roman"/>
                <a:cs typeface="Times New Roman"/>
                <a:sym typeface="Times New Roman"/>
              </a:rPr>
            </a:br>
            <a:r>
              <a:rPr lang="en-US" sz="2800">
                <a:latin typeface="Times New Roman"/>
                <a:ea typeface="Times New Roman"/>
                <a:cs typeface="Times New Roman"/>
                <a:sym typeface="Times New Roman"/>
              </a:rPr>
              <a:t>London, 1905</a:t>
            </a:r>
            <a:endParaRPr sz="2800"/>
          </a:p>
        </p:txBody>
      </p:sp>
      <p:pic>
        <p:nvPicPr>
          <p:cNvPr id="270" name="Google Shape;270;p15"/>
          <p:cNvPicPr preferRelativeResize="0"/>
          <p:nvPr>
            <p:ph idx="1" type="body"/>
          </p:nvPr>
        </p:nvPicPr>
        <p:blipFill rotWithShape="1">
          <a:blip r:embed="rId3">
            <a:alphaModFix/>
          </a:blip>
          <a:srcRect b="0" l="0" r="0" t="0"/>
          <a:stretch/>
        </p:blipFill>
        <p:spPr>
          <a:xfrm>
            <a:off x="737861" y="1600200"/>
            <a:ext cx="7984342" cy="5029200"/>
          </a:xfrm>
          <a:prstGeom prst="rect">
            <a:avLst/>
          </a:prstGeom>
          <a:noFill/>
          <a:ln>
            <a:noFill/>
          </a:ln>
        </p:spPr>
      </p:pic>
      <p:sp>
        <p:nvSpPr>
          <p:cNvPr id="271" name="Google Shape;271;p15"/>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16"/>
          <p:cNvSpPr txBox="1"/>
          <p:nvPr>
            <p:ph type="title"/>
          </p:nvPr>
        </p:nvSpPr>
        <p:spPr>
          <a:xfrm>
            <a:off x="914400" y="152400"/>
            <a:ext cx="7772400" cy="127406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1EDFF"/>
              </a:buClr>
              <a:buSzPts val="4000"/>
              <a:buFont typeface="Times New Roman"/>
              <a:buNone/>
            </a:pPr>
            <a:r>
              <a:rPr lang="en-US">
                <a:latin typeface="Times New Roman"/>
                <a:ea typeface="Times New Roman"/>
                <a:cs typeface="Times New Roman"/>
                <a:sym typeface="Times New Roman"/>
              </a:rPr>
              <a:t>Urban Traffic Congestion</a:t>
            </a:r>
            <a:br>
              <a:rPr lang="en-US">
                <a:latin typeface="Times New Roman"/>
                <a:ea typeface="Times New Roman"/>
                <a:cs typeface="Times New Roman"/>
                <a:sym typeface="Times New Roman"/>
              </a:rPr>
            </a:br>
            <a:br>
              <a:rPr lang="en-US">
                <a:latin typeface="Times New Roman"/>
                <a:ea typeface="Times New Roman"/>
                <a:cs typeface="Times New Roman"/>
                <a:sym typeface="Times New Roman"/>
              </a:rPr>
            </a:br>
            <a:r>
              <a:rPr lang="en-US" sz="2800">
                <a:latin typeface="Times New Roman"/>
                <a:ea typeface="Times New Roman"/>
                <a:cs typeface="Times New Roman"/>
                <a:sym typeface="Times New Roman"/>
              </a:rPr>
              <a:t>A 1913 vision of a five-storied, six level super street in</a:t>
            </a:r>
            <a:br>
              <a:rPr lang="en-US" sz="2800">
                <a:latin typeface="Times New Roman"/>
                <a:ea typeface="Times New Roman"/>
                <a:cs typeface="Times New Roman"/>
                <a:sym typeface="Times New Roman"/>
              </a:rPr>
            </a:br>
            <a:r>
              <a:rPr lang="en-US" sz="2800">
                <a:latin typeface="Times New Roman"/>
                <a:ea typeface="Times New Roman"/>
                <a:cs typeface="Times New Roman"/>
                <a:sym typeface="Times New Roman"/>
              </a:rPr>
              <a:t>New York</a:t>
            </a:r>
            <a:endParaRPr/>
          </a:p>
        </p:txBody>
      </p:sp>
      <p:pic>
        <p:nvPicPr>
          <p:cNvPr id="277" name="Google Shape;277;p16"/>
          <p:cNvPicPr preferRelativeResize="0"/>
          <p:nvPr>
            <p:ph idx="1" type="body"/>
          </p:nvPr>
        </p:nvPicPr>
        <p:blipFill rotWithShape="1">
          <a:blip r:embed="rId3">
            <a:alphaModFix/>
          </a:blip>
          <a:srcRect b="0" l="0" r="0" t="0"/>
          <a:stretch/>
        </p:blipFill>
        <p:spPr>
          <a:xfrm>
            <a:off x="4114800" y="2133600"/>
            <a:ext cx="2973586" cy="4572000"/>
          </a:xfrm>
          <a:prstGeom prst="rect">
            <a:avLst/>
          </a:prstGeom>
          <a:noFill/>
          <a:ln>
            <a:noFill/>
          </a:ln>
        </p:spPr>
      </p:pic>
      <p:sp>
        <p:nvSpPr>
          <p:cNvPr id="278" name="Google Shape;278;p16"/>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17"/>
          <p:cNvSpPr txBox="1"/>
          <p:nvPr>
            <p:ph type="title"/>
          </p:nvPr>
        </p:nvSpPr>
        <p:spPr>
          <a:xfrm>
            <a:off x="914400" y="152400"/>
            <a:ext cx="8077200" cy="127406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1EDFF"/>
              </a:buClr>
              <a:buSzPts val="4000"/>
              <a:buFont typeface="Times New Roman"/>
              <a:buNone/>
            </a:pPr>
            <a:r>
              <a:rPr lang="en-US">
                <a:latin typeface="Times New Roman"/>
                <a:ea typeface="Times New Roman"/>
                <a:cs typeface="Times New Roman"/>
                <a:sym typeface="Times New Roman"/>
              </a:rPr>
              <a:t>Urban Traffic Congestion</a:t>
            </a:r>
            <a:br>
              <a:rPr lang="en-US">
                <a:latin typeface="Times New Roman"/>
                <a:ea typeface="Times New Roman"/>
                <a:cs typeface="Times New Roman"/>
                <a:sym typeface="Times New Roman"/>
              </a:rPr>
            </a:br>
            <a:br>
              <a:rPr lang="en-US" sz="2000">
                <a:latin typeface="Times New Roman"/>
                <a:ea typeface="Times New Roman"/>
                <a:cs typeface="Times New Roman"/>
                <a:sym typeface="Times New Roman"/>
              </a:rPr>
            </a:br>
            <a:r>
              <a:rPr lang="en-US" sz="2800">
                <a:latin typeface="Times New Roman"/>
                <a:ea typeface="Times New Roman"/>
                <a:cs typeface="Times New Roman"/>
                <a:sym typeface="Times New Roman"/>
              </a:rPr>
              <a:t>The three-level Wacker Drive in Chicago, built in the 1920s</a:t>
            </a:r>
            <a:endParaRPr/>
          </a:p>
        </p:txBody>
      </p:sp>
      <p:pic>
        <p:nvPicPr>
          <p:cNvPr id="284" name="Google Shape;284;p17"/>
          <p:cNvPicPr preferRelativeResize="0"/>
          <p:nvPr>
            <p:ph idx="1" type="body"/>
          </p:nvPr>
        </p:nvPicPr>
        <p:blipFill rotWithShape="1">
          <a:blip r:embed="rId3">
            <a:alphaModFix/>
          </a:blip>
          <a:srcRect b="0" l="0" r="0" t="0"/>
          <a:stretch/>
        </p:blipFill>
        <p:spPr>
          <a:xfrm>
            <a:off x="1625600" y="1676400"/>
            <a:ext cx="6400800" cy="4800600"/>
          </a:xfrm>
          <a:prstGeom prst="rect">
            <a:avLst/>
          </a:prstGeom>
          <a:noFill/>
          <a:ln>
            <a:noFill/>
          </a:ln>
        </p:spPr>
      </p:pic>
      <p:sp>
        <p:nvSpPr>
          <p:cNvPr id="285" name="Google Shape;285;p17"/>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18"/>
          <p:cNvSpPr txBox="1"/>
          <p:nvPr>
            <p:ph type="title"/>
          </p:nvPr>
        </p:nvSpPr>
        <p:spPr>
          <a:xfrm>
            <a:off x="914400" y="512064"/>
            <a:ext cx="7772400" cy="914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1EDFF"/>
              </a:buClr>
              <a:buSzPts val="4000"/>
              <a:buFont typeface="Times New Roman"/>
              <a:buNone/>
            </a:pPr>
            <a:r>
              <a:rPr lang="en-US">
                <a:latin typeface="Times New Roman"/>
                <a:ea typeface="Times New Roman"/>
                <a:cs typeface="Times New Roman"/>
                <a:sym typeface="Times New Roman"/>
              </a:rPr>
              <a:t>Causes of traffic congestion</a:t>
            </a:r>
            <a:endParaRPr/>
          </a:p>
        </p:txBody>
      </p:sp>
      <p:sp>
        <p:nvSpPr>
          <p:cNvPr id="291" name="Google Shape;291;p18"/>
          <p:cNvSpPr txBox="1"/>
          <p:nvPr>
            <p:ph idx="1" type="body"/>
          </p:nvPr>
        </p:nvSpPr>
        <p:spPr>
          <a:xfrm>
            <a:off x="914400" y="1447800"/>
            <a:ext cx="7772400" cy="4907760"/>
          </a:xfrm>
          <a:prstGeom prst="rect">
            <a:avLst/>
          </a:prstGeom>
          <a:noFill/>
          <a:ln>
            <a:noFill/>
          </a:ln>
        </p:spPr>
        <p:txBody>
          <a:bodyPr anchorCtr="0" anchor="t" bIns="45700" lIns="91425" spcFirstLastPara="1" rIns="91425" wrap="square" tIns="45700">
            <a:normAutofit fontScale="92500" lnSpcReduction="20000"/>
          </a:bodyPr>
          <a:lstStyle/>
          <a:p>
            <a:pPr indent="-342900" lvl="0" marL="411480" rtl="0" algn="l">
              <a:spcBef>
                <a:spcPts val="0"/>
              </a:spcBef>
              <a:spcAft>
                <a:spcPts val="0"/>
              </a:spcAft>
              <a:buSzPct val="95000"/>
              <a:buChar char="▪"/>
            </a:pPr>
            <a:r>
              <a:rPr lang="en-US">
                <a:latin typeface="Times New Roman"/>
                <a:ea typeface="Times New Roman"/>
                <a:cs typeface="Times New Roman"/>
                <a:sym typeface="Times New Roman"/>
              </a:rPr>
              <a:t>Congestion happens when the demand for transportation exceeds the capacity of the road infrastructure. </a:t>
            </a:r>
            <a:endParaRPr/>
          </a:p>
          <a:p>
            <a:pPr indent="-175498" lvl="0" marL="411480" rtl="0" algn="l">
              <a:spcBef>
                <a:spcPts val="700"/>
              </a:spcBef>
              <a:spcAft>
                <a:spcPts val="0"/>
              </a:spcAft>
              <a:buSzPct val="95000"/>
              <a:buNone/>
            </a:pPr>
            <a:r>
              <a:t/>
            </a:r>
            <a:endParaRPr>
              <a:latin typeface="Times New Roman"/>
              <a:ea typeface="Times New Roman"/>
              <a:cs typeface="Times New Roman"/>
              <a:sym typeface="Times New Roman"/>
            </a:endParaRPr>
          </a:p>
          <a:p>
            <a:pPr indent="-342900" lvl="0" marL="411480" rtl="0" algn="l">
              <a:spcBef>
                <a:spcPts val="700"/>
              </a:spcBef>
              <a:spcAft>
                <a:spcPts val="0"/>
              </a:spcAft>
              <a:buSzPct val="95000"/>
              <a:buNone/>
            </a:pPr>
            <a:r>
              <a:t/>
            </a:r>
            <a:endParaRPr>
              <a:latin typeface="Times New Roman"/>
              <a:ea typeface="Times New Roman"/>
              <a:cs typeface="Times New Roman"/>
              <a:sym typeface="Times New Roman"/>
            </a:endParaRPr>
          </a:p>
          <a:p>
            <a:pPr indent="-342900" lvl="0" marL="411480" rtl="0" algn="l">
              <a:spcBef>
                <a:spcPts val="700"/>
              </a:spcBef>
              <a:spcAft>
                <a:spcPts val="0"/>
              </a:spcAft>
              <a:buSzPct val="95000"/>
              <a:buChar char="▪"/>
            </a:pPr>
            <a:r>
              <a:rPr lang="en-US">
                <a:solidFill>
                  <a:srgbClr val="FFFF00"/>
                </a:solidFill>
                <a:latin typeface="Times New Roman"/>
                <a:ea typeface="Times New Roman"/>
                <a:cs typeface="Times New Roman"/>
                <a:sym typeface="Times New Roman"/>
              </a:rPr>
              <a:t>High travel demand</a:t>
            </a:r>
            <a:endParaRPr>
              <a:solidFill>
                <a:srgbClr val="FFFF00"/>
              </a:solidFill>
              <a:latin typeface="Times New Roman"/>
              <a:ea typeface="Times New Roman"/>
              <a:cs typeface="Times New Roman"/>
              <a:sym typeface="Times New Roman"/>
            </a:endParaRPr>
          </a:p>
          <a:p>
            <a:pPr indent="-342900" lvl="0" marL="411480" rtl="0" algn="l">
              <a:spcBef>
                <a:spcPts val="700"/>
              </a:spcBef>
              <a:spcAft>
                <a:spcPts val="0"/>
              </a:spcAft>
              <a:buSzPct val="95000"/>
              <a:buChar char="▪"/>
            </a:pPr>
            <a:r>
              <a:rPr lang="en-US">
                <a:latin typeface="Times New Roman"/>
                <a:ea typeface="Times New Roman"/>
                <a:cs typeface="Times New Roman"/>
                <a:sym typeface="Times New Roman"/>
              </a:rPr>
              <a:t>Inadequate signal plans</a:t>
            </a:r>
            <a:endParaRPr>
              <a:latin typeface="Times New Roman"/>
              <a:ea typeface="Times New Roman"/>
              <a:cs typeface="Times New Roman"/>
              <a:sym typeface="Times New Roman"/>
            </a:endParaRPr>
          </a:p>
          <a:p>
            <a:pPr indent="-342900" lvl="0" marL="411480" rtl="0" algn="l">
              <a:spcBef>
                <a:spcPts val="700"/>
              </a:spcBef>
              <a:spcAft>
                <a:spcPts val="0"/>
              </a:spcAft>
              <a:buSzPct val="95000"/>
              <a:buChar char="▪"/>
            </a:pPr>
            <a:r>
              <a:rPr lang="en-US">
                <a:latin typeface="Times New Roman"/>
                <a:ea typeface="Times New Roman"/>
                <a:cs typeface="Times New Roman"/>
                <a:sym typeface="Times New Roman"/>
              </a:rPr>
              <a:t>Work zones</a:t>
            </a:r>
            <a:endParaRPr>
              <a:latin typeface="Times New Roman"/>
              <a:ea typeface="Times New Roman"/>
              <a:cs typeface="Times New Roman"/>
              <a:sym typeface="Times New Roman"/>
            </a:endParaRPr>
          </a:p>
          <a:p>
            <a:pPr indent="-342900" lvl="0" marL="411480" rtl="0" algn="l">
              <a:spcBef>
                <a:spcPts val="700"/>
              </a:spcBef>
              <a:spcAft>
                <a:spcPts val="0"/>
              </a:spcAft>
              <a:buSzPct val="95000"/>
              <a:buChar char="▪"/>
            </a:pPr>
            <a:r>
              <a:rPr lang="en-US">
                <a:latin typeface="Times New Roman"/>
                <a:ea typeface="Times New Roman"/>
                <a:cs typeface="Times New Roman"/>
                <a:sym typeface="Times New Roman"/>
              </a:rPr>
              <a:t>Bad weather</a:t>
            </a:r>
            <a:endParaRPr>
              <a:latin typeface="Times New Roman"/>
              <a:ea typeface="Times New Roman"/>
              <a:cs typeface="Times New Roman"/>
              <a:sym typeface="Times New Roman"/>
            </a:endParaRPr>
          </a:p>
          <a:p>
            <a:pPr indent="-342900" lvl="0" marL="411480" rtl="0" algn="l">
              <a:spcBef>
                <a:spcPts val="700"/>
              </a:spcBef>
              <a:spcAft>
                <a:spcPts val="0"/>
              </a:spcAft>
              <a:buSzPct val="95000"/>
              <a:buChar char="▪"/>
            </a:pPr>
            <a:r>
              <a:rPr lang="en-US">
                <a:latin typeface="Times New Roman"/>
                <a:ea typeface="Times New Roman"/>
                <a:cs typeface="Times New Roman"/>
                <a:sym typeface="Times New Roman"/>
              </a:rPr>
              <a:t>Traffic accidents</a:t>
            </a:r>
            <a:endParaRPr>
              <a:latin typeface="Times New Roman"/>
              <a:ea typeface="Times New Roman"/>
              <a:cs typeface="Times New Roman"/>
              <a:sym typeface="Times New Roman"/>
            </a:endParaRPr>
          </a:p>
          <a:p>
            <a:pPr indent="-342900" lvl="0" marL="411480" rtl="0" algn="l">
              <a:spcBef>
                <a:spcPts val="700"/>
              </a:spcBef>
              <a:spcAft>
                <a:spcPts val="0"/>
              </a:spcAft>
              <a:buSzPct val="95000"/>
              <a:buChar char="▪"/>
            </a:pPr>
            <a:r>
              <a:rPr lang="en-US">
                <a:latin typeface="Times New Roman"/>
                <a:ea typeface="Times New Roman"/>
                <a:cs typeface="Times New Roman"/>
                <a:sym typeface="Times New Roman"/>
              </a:rPr>
              <a:t>Special events</a:t>
            </a:r>
            <a:endParaRPr>
              <a:latin typeface="Times New Roman"/>
              <a:ea typeface="Times New Roman"/>
              <a:cs typeface="Times New Roman"/>
              <a:sym typeface="Times New Roman"/>
            </a:endParaRPr>
          </a:p>
          <a:p>
            <a:pPr indent="-175498" lvl="0" marL="411480" rtl="0" algn="l">
              <a:spcBef>
                <a:spcPts val="700"/>
              </a:spcBef>
              <a:spcAft>
                <a:spcPts val="0"/>
              </a:spcAft>
              <a:buSzPct val="95000"/>
              <a:buNone/>
            </a:pPr>
            <a:r>
              <a:t/>
            </a:r>
            <a:endParaRPr/>
          </a:p>
        </p:txBody>
      </p:sp>
      <p:sp>
        <p:nvSpPr>
          <p:cNvPr id="292" name="Google Shape;292;p18"/>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descr="What Causes Traffic Congestion? | Geotab" id="293" name="Google Shape;293;p18"/>
          <p:cNvPicPr preferRelativeResize="0"/>
          <p:nvPr/>
        </p:nvPicPr>
        <p:blipFill rotWithShape="1">
          <a:blip r:embed="rId3">
            <a:alphaModFix/>
          </a:blip>
          <a:srcRect b="0" l="0" r="0" t="0"/>
          <a:stretch/>
        </p:blipFill>
        <p:spPr>
          <a:xfrm>
            <a:off x="4953000" y="3200400"/>
            <a:ext cx="4038600" cy="3200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19"/>
          <p:cNvSpPr txBox="1"/>
          <p:nvPr>
            <p:ph type="title"/>
          </p:nvPr>
        </p:nvSpPr>
        <p:spPr>
          <a:xfrm>
            <a:off x="914400" y="152400"/>
            <a:ext cx="7772400" cy="838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1EDFF"/>
              </a:buClr>
              <a:buSzPts val="4000"/>
              <a:buFont typeface="Times New Roman"/>
              <a:buNone/>
            </a:pPr>
            <a:r>
              <a:rPr lang="en-US">
                <a:latin typeface="Times New Roman"/>
                <a:ea typeface="Times New Roman"/>
                <a:cs typeface="Times New Roman"/>
                <a:sym typeface="Times New Roman"/>
              </a:rPr>
              <a:t>Traffic Congestion Mitigation </a:t>
            </a:r>
            <a:endParaRPr>
              <a:latin typeface="Times New Roman"/>
              <a:ea typeface="Times New Roman"/>
              <a:cs typeface="Times New Roman"/>
              <a:sym typeface="Times New Roman"/>
            </a:endParaRPr>
          </a:p>
        </p:txBody>
      </p:sp>
      <p:sp>
        <p:nvSpPr>
          <p:cNvPr id="299" name="Google Shape;299;p19"/>
          <p:cNvSpPr txBox="1"/>
          <p:nvPr>
            <p:ph idx="1" type="body"/>
          </p:nvPr>
        </p:nvSpPr>
        <p:spPr>
          <a:xfrm>
            <a:off x="914400" y="1143000"/>
            <a:ext cx="7772400" cy="5212560"/>
          </a:xfrm>
          <a:prstGeom prst="rect">
            <a:avLst/>
          </a:prstGeom>
          <a:noFill/>
          <a:ln>
            <a:noFill/>
          </a:ln>
        </p:spPr>
        <p:txBody>
          <a:bodyPr anchorCtr="0" anchor="t" bIns="45700" lIns="91425" spcFirstLastPara="1" rIns="91425" wrap="square" tIns="45700">
            <a:normAutofit/>
          </a:bodyPr>
          <a:lstStyle/>
          <a:p>
            <a:pPr indent="-342900" lvl="0" marL="411480" rtl="0" algn="l">
              <a:spcBef>
                <a:spcPts val="0"/>
              </a:spcBef>
              <a:spcAft>
                <a:spcPts val="0"/>
              </a:spcAft>
              <a:buSzPts val="2850"/>
              <a:buChar char="▪"/>
            </a:pPr>
            <a:r>
              <a:rPr lang="en-US">
                <a:solidFill>
                  <a:srgbClr val="FFFF00"/>
                </a:solidFill>
                <a:latin typeface="Times New Roman"/>
                <a:ea typeface="Times New Roman"/>
                <a:cs typeface="Times New Roman"/>
                <a:sym typeface="Times New Roman"/>
              </a:rPr>
              <a:t>Expanding traffic networks</a:t>
            </a:r>
            <a:endParaRPr>
              <a:latin typeface="Times New Roman"/>
              <a:ea typeface="Times New Roman"/>
              <a:cs typeface="Times New Roman"/>
              <a:sym typeface="Times New Roman"/>
            </a:endParaRPr>
          </a:p>
          <a:p>
            <a:pPr indent="0" lvl="0" marL="68579" rtl="0" algn="l">
              <a:spcBef>
                <a:spcPts val="700"/>
              </a:spcBef>
              <a:spcAft>
                <a:spcPts val="0"/>
              </a:spcAft>
              <a:buSzPts val="2850"/>
              <a:buNone/>
            </a:pPr>
            <a:r>
              <a:rPr lang="en-US">
                <a:latin typeface="Times New Roman"/>
                <a:ea typeface="Times New Roman"/>
                <a:cs typeface="Times New Roman"/>
                <a:sym typeface="Times New Roman"/>
              </a:rPr>
              <a:t>New roads, new traffic lanes, new tunnels, new bridges, …...</a:t>
            </a:r>
            <a:endParaRPr/>
          </a:p>
          <a:p>
            <a:pPr indent="-161925" lvl="0" marL="411480" rtl="0" algn="l">
              <a:spcBef>
                <a:spcPts val="700"/>
              </a:spcBef>
              <a:spcAft>
                <a:spcPts val="0"/>
              </a:spcAft>
              <a:buSzPts val="2850"/>
              <a:buNone/>
            </a:pPr>
            <a:r>
              <a:t/>
            </a:r>
            <a:endParaRPr>
              <a:latin typeface="Times New Roman"/>
              <a:ea typeface="Times New Roman"/>
              <a:cs typeface="Times New Roman"/>
              <a:sym typeface="Times New Roman"/>
            </a:endParaRPr>
          </a:p>
          <a:p>
            <a:pPr indent="-342900" lvl="0" marL="411480" rtl="0" algn="l">
              <a:spcBef>
                <a:spcPts val="700"/>
              </a:spcBef>
              <a:spcAft>
                <a:spcPts val="0"/>
              </a:spcAft>
              <a:buSzPts val="2850"/>
              <a:buChar char="▪"/>
            </a:pPr>
            <a:r>
              <a:rPr lang="en-US">
                <a:solidFill>
                  <a:srgbClr val="FFFF00"/>
                </a:solidFill>
                <a:latin typeface="Times New Roman"/>
                <a:ea typeface="Times New Roman"/>
                <a:cs typeface="Times New Roman"/>
                <a:sym typeface="Times New Roman"/>
              </a:rPr>
              <a:t>Travel Demand Management</a:t>
            </a:r>
            <a:endParaRPr>
              <a:solidFill>
                <a:srgbClr val="FFFF00"/>
              </a:solidFill>
              <a:latin typeface="Times New Roman"/>
              <a:ea typeface="Times New Roman"/>
              <a:cs typeface="Times New Roman"/>
              <a:sym typeface="Times New Roman"/>
            </a:endParaRPr>
          </a:p>
          <a:p>
            <a:pPr indent="0" lvl="0" marL="68579" rtl="0" algn="l">
              <a:spcBef>
                <a:spcPts val="700"/>
              </a:spcBef>
              <a:spcAft>
                <a:spcPts val="0"/>
              </a:spcAft>
              <a:buSzPts val="2850"/>
              <a:buNone/>
            </a:pPr>
            <a:r>
              <a:rPr lang="en-US">
                <a:latin typeface="Times New Roman"/>
                <a:ea typeface="Times New Roman"/>
                <a:cs typeface="Times New Roman"/>
                <a:sym typeface="Times New Roman"/>
              </a:rPr>
              <a:t>Decreasing total number of trips, </a:t>
            </a:r>
            <a:r>
              <a:rPr lang="en-US">
                <a:solidFill>
                  <a:srgbClr val="F2F2F2"/>
                </a:solidFill>
                <a:latin typeface="Times New Roman"/>
                <a:ea typeface="Times New Roman"/>
                <a:cs typeface="Times New Roman"/>
                <a:sym typeface="Times New Roman"/>
              </a:rPr>
              <a:t>m</a:t>
            </a:r>
            <a:r>
              <a:rPr lang="en-US">
                <a:latin typeface="Times New Roman"/>
                <a:ea typeface="Times New Roman"/>
                <a:cs typeface="Times New Roman"/>
                <a:sym typeface="Times New Roman"/>
              </a:rPr>
              <a:t>ore evenly distributed passenger demand, increasing biking, walking</a:t>
            </a:r>
            <a:endParaRPr/>
          </a:p>
          <a:p>
            <a:pPr indent="-161925" lvl="0" marL="411480" rtl="0" algn="l">
              <a:spcBef>
                <a:spcPts val="700"/>
              </a:spcBef>
              <a:spcAft>
                <a:spcPts val="0"/>
              </a:spcAft>
              <a:buSzPts val="2850"/>
              <a:buNone/>
            </a:pPr>
            <a:r>
              <a:t/>
            </a:r>
            <a:endParaRPr/>
          </a:p>
        </p:txBody>
      </p:sp>
      <p:sp>
        <p:nvSpPr>
          <p:cNvPr id="300" name="Google Shape;300;p19"/>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301" name="Google Shape;301;p19"/>
          <p:cNvPicPr preferRelativeResize="0"/>
          <p:nvPr/>
        </p:nvPicPr>
        <p:blipFill rotWithShape="1">
          <a:blip r:embed="rId3">
            <a:alphaModFix/>
          </a:blip>
          <a:srcRect b="0" l="0" r="0" t="0"/>
          <a:stretch/>
        </p:blipFill>
        <p:spPr>
          <a:xfrm>
            <a:off x="6553200" y="2286000"/>
            <a:ext cx="2170444" cy="1627833"/>
          </a:xfrm>
          <a:prstGeom prst="rect">
            <a:avLst/>
          </a:prstGeom>
          <a:noFill/>
          <a:ln>
            <a:noFill/>
          </a:ln>
        </p:spPr>
      </p:pic>
      <p:pic>
        <p:nvPicPr>
          <p:cNvPr id="302" name="Google Shape;302;p19"/>
          <p:cNvPicPr preferRelativeResize="0"/>
          <p:nvPr/>
        </p:nvPicPr>
        <p:blipFill rotWithShape="1">
          <a:blip r:embed="rId4">
            <a:alphaModFix/>
          </a:blip>
          <a:srcRect b="0" l="0" r="0" t="0"/>
          <a:stretch/>
        </p:blipFill>
        <p:spPr>
          <a:xfrm>
            <a:off x="5410200" y="4953000"/>
            <a:ext cx="3225188" cy="176112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
          <p:cNvSpPr txBox="1"/>
          <p:nvPr>
            <p:ph type="title"/>
          </p:nvPr>
        </p:nvSpPr>
        <p:spPr>
          <a:xfrm>
            <a:off x="914400" y="512064"/>
            <a:ext cx="7772400" cy="914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1EDFF"/>
              </a:buClr>
              <a:buSzPts val="4000"/>
              <a:buFont typeface="Times New Roman"/>
              <a:buNone/>
            </a:pPr>
            <a:r>
              <a:rPr lang="en-US">
                <a:latin typeface="Times New Roman"/>
                <a:ea typeface="Times New Roman"/>
                <a:cs typeface="Times New Roman"/>
                <a:sym typeface="Times New Roman"/>
              </a:rPr>
              <a:t>Cities</a:t>
            </a:r>
            <a:endParaRPr/>
          </a:p>
        </p:txBody>
      </p:sp>
      <p:sp>
        <p:nvSpPr>
          <p:cNvPr id="155" name="Google Shape;155;p2"/>
          <p:cNvSpPr txBox="1"/>
          <p:nvPr>
            <p:ph idx="1" type="body"/>
          </p:nvPr>
        </p:nvSpPr>
        <p:spPr>
          <a:xfrm>
            <a:off x="457200" y="1371600"/>
            <a:ext cx="8229600" cy="4754563"/>
          </a:xfrm>
          <a:prstGeom prst="rect">
            <a:avLst/>
          </a:prstGeom>
          <a:noFill/>
          <a:ln>
            <a:noFill/>
          </a:ln>
        </p:spPr>
        <p:txBody>
          <a:bodyPr anchorCtr="0" anchor="t" bIns="45700" lIns="91425" spcFirstLastPara="1" rIns="91425" wrap="square" tIns="45700">
            <a:normAutofit/>
          </a:bodyPr>
          <a:lstStyle/>
          <a:p>
            <a:pPr indent="-342900" lvl="0" marL="411480" rtl="0" algn="l">
              <a:spcBef>
                <a:spcPts val="0"/>
              </a:spcBef>
              <a:spcAft>
                <a:spcPts val="0"/>
              </a:spcAft>
              <a:buSzPts val="2850"/>
              <a:buNone/>
            </a:pPr>
            <a:r>
              <a:rPr lang="en-US">
                <a:latin typeface="Times New Roman"/>
                <a:ea typeface="Times New Roman"/>
                <a:cs typeface="Times New Roman"/>
                <a:sym typeface="Times New Roman"/>
              </a:rPr>
              <a:t>	The first cities appeared during the Neolithic Period  (Uruk) </a:t>
            </a:r>
            <a:endParaRPr>
              <a:latin typeface="Times New Roman"/>
              <a:ea typeface="Times New Roman"/>
              <a:cs typeface="Times New Roman"/>
              <a:sym typeface="Times New Roman"/>
            </a:endParaRPr>
          </a:p>
          <a:p>
            <a:pPr indent="-342900" lvl="0" marL="411480" rtl="0" algn="l">
              <a:spcBef>
                <a:spcPts val="700"/>
              </a:spcBef>
              <a:spcAft>
                <a:spcPts val="0"/>
              </a:spcAft>
              <a:buSzPts val="2850"/>
              <a:buNone/>
            </a:pPr>
            <a:r>
              <a:rPr lang="en-US">
                <a:latin typeface="Times New Roman"/>
                <a:ea typeface="Times New Roman"/>
                <a:cs typeface="Times New Roman"/>
                <a:sym typeface="Times New Roman"/>
              </a:rPr>
              <a:t>	</a:t>
            </a:r>
            <a:endParaRPr/>
          </a:p>
          <a:p>
            <a:pPr indent="-342900" lvl="0" marL="411480" rtl="0" algn="ctr">
              <a:spcBef>
                <a:spcPts val="700"/>
              </a:spcBef>
              <a:spcAft>
                <a:spcPts val="0"/>
              </a:spcAft>
              <a:buSzPts val="2850"/>
              <a:buNone/>
            </a:pPr>
            <a:r>
              <a:t/>
            </a:r>
            <a:endParaRPr>
              <a:latin typeface="Times New Roman"/>
              <a:ea typeface="Times New Roman"/>
              <a:cs typeface="Times New Roman"/>
              <a:sym typeface="Times New Roman"/>
            </a:endParaRPr>
          </a:p>
        </p:txBody>
      </p:sp>
      <p:pic>
        <p:nvPicPr>
          <p:cNvPr descr="A review of Uruk: First City of the Ancient World | Apollo Magazine" id="156" name="Google Shape;156;p2"/>
          <p:cNvPicPr preferRelativeResize="0"/>
          <p:nvPr/>
        </p:nvPicPr>
        <p:blipFill rotWithShape="1">
          <a:blip r:embed="rId3">
            <a:alphaModFix/>
          </a:blip>
          <a:srcRect b="0" l="0" r="0" t="0"/>
          <a:stretch/>
        </p:blipFill>
        <p:spPr>
          <a:xfrm>
            <a:off x="7467600" y="457201"/>
            <a:ext cx="1371600" cy="990600"/>
          </a:xfrm>
          <a:prstGeom prst="rect">
            <a:avLst/>
          </a:prstGeom>
          <a:noFill/>
          <a:ln>
            <a:noFill/>
          </a:ln>
        </p:spPr>
      </p:pic>
      <p:pic>
        <p:nvPicPr>
          <p:cNvPr descr="https://cdn.kastatic.org/ka-perseus-images/211a78a904858eba534be3b46b9184244bcee7ed.jpg" id="157" name="Google Shape;157;p2"/>
          <p:cNvPicPr preferRelativeResize="0"/>
          <p:nvPr/>
        </p:nvPicPr>
        <p:blipFill rotWithShape="1">
          <a:blip r:embed="rId4">
            <a:alphaModFix/>
          </a:blip>
          <a:srcRect b="0" l="0" r="0" t="0"/>
          <a:stretch/>
        </p:blipFill>
        <p:spPr>
          <a:xfrm>
            <a:off x="1905000" y="4267200"/>
            <a:ext cx="1352725" cy="2098499"/>
          </a:xfrm>
          <a:prstGeom prst="rect">
            <a:avLst/>
          </a:prstGeom>
          <a:noFill/>
          <a:ln>
            <a:noFill/>
          </a:ln>
        </p:spPr>
      </p:pic>
      <p:pic>
        <p:nvPicPr>
          <p:cNvPr descr="img" id="158" name="Google Shape;158;p2"/>
          <p:cNvPicPr preferRelativeResize="0"/>
          <p:nvPr/>
        </p:nvPicPr>
        <p:blipFill rotWithShape="1">
          <a:blip r:embed="rId5">
            <a:alphaModFix/>
          </a:blip>
          <a:srcRect b="0" l="0" r="0" t="0"/>
          <a:stretch/>
        </p:blipFill>
        <p:spPr>
          <a:xfrm>
            <a:off x="3429000" y="3048000"/>
            <a:ext cx="4572000" cy="3581400"/>
          </a:xfrm>
          <a:prstGeom prst="rect">
            <a:avLst/>
          </a:prstGeom>
          <a:noFill/>
          <a:ln>
            <a:noFill/>
          </a:ln>
        </p:spPr>
      </p:pic>
      <p:pic>
        <p:nvPicPr>
          <p:cNvPr descr="https://www.biblicalarchaeology.org/wp-content/uploads/uruk-pergamon-museum.jpg" id="159" name="Google Shape;159;p2"/>
          <p:cNvPicPr preferRelativeResize="0"/>
          <p:nvPr/>
        </p:nvPicPr>
        <p:blipFill rotWithShape="1">
          <a:blip r:embed="rId6">
            <a:alphaModFix/>
          </a:blip>
          <a:srcRect b="0" l="0" r="0" t="0"/>
          <a:stretch/>
        </p:blipFill>
        <p:spPr>
          <a:xfrm>
            <a:off x="533400" y="3048000"/>
            <a:ext cx="1337056" cy="2133600"/>
          </a:xfrm>
          <a:prstGeom prst="rect">
            <a:avLst/>
          </a:prstGeom>
          <a:noFill/>
          <a:ln>
            <a:noFill/>
          </a:ln>
        </p:spPr>
      </p:pic>
      <p:sp>
        <p:nvSpPr>
          <p:cNvPr id="160" name="Google Shape;160;p2"/>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20"/>
          <p:cNvSpPr txBox="1"/>
          <p:nvPr>
            <p:ph type="title"/>
          </p:nvPr>
        </p:nvSpPr>
        <p:spPr>
          <a:xfrm>
            <a:off x="914400" y="512064"/>
            <a:ext cx="7772400" cy="914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1EDFF"/>
              </a:buClr>
              <a:buSzPts val="4000"/>
              <a:buFont typeface="Times New Roman"/>
              <a:buNone/>
            </a:pPr>
            <a:r>
              <a:rPr b="0" i="0" lang="en-US" sz="4000" u="none" cap="none" strike="noStrike">
                <a:solidFill>
                  <a:srgbClr val="C1EDFF"/>
                </a:solidFill>
                <a:latin typeface="Times New Roman"/>
                <a:ea typeface="Times New Roman"/>
                <a:cs typeface="Times New Roman"/>
                <a:sym typeface="Times New Roman"/>
              </a:rPr>
              <a:t>Expansion of traffic  networks  </a:t>
            </a:r>
            <a:endParaRPr/>
          </a:p>
        </p:txBody>
      </p:sp>
      <p:sp>
        <p:nvSpPr>
          <p:cNvPr id="308" name="Google Shape;308;p20"/>
          <p:cNvSpPr txBox="1"/>
          <p:nvPr>
            <p:ph idx="1" type="body"/>
          </p:nvPr>
        </p:nvSpPr>
        <p:spPr>
          <a:xfrm>
            <a:off x="914400" y="1783560"/>
            <a:ext cx="7772400" cy="4572000"/>
          </a:xfrm>
          <a:prstGeom prst="rect">
            <a:avLst/>
          </a:prstGeom>
          <a:noFill/>
          <a:ln>
            <a:noFill/>
          </a:ln>
        </p:spPr>
        <p:txBody>
          <a:bodyPr anchorCtr="0" anchor="t" bIns="45700" lIns="91425" spcFirstLastPara="1" rIns="91425" wrap="square" tIns="45700">
            <a:normAutofit/>
          </a:bodyPr>
          <a:lstStyle/>
          <a:p>
            <a:pPr indent="0" lvl="0" marL="68579" rtl="0" algn="l">
              <a:spcBef>
                <a:spcPts val="0"/>
              </a:spcBef>
              <a:spcAft>
                <a:spcPts val="0"/>
              </a:spcAft>
              <a:buClr>
                <a:schemeClr val="lt2"/>
              </a:buClr>
              <a:buSzPts val="2850"/>
              <a:buFont typeface="Noto Sans Symbols"/>
              <a:buNone/>
            </a:pPr>
            <a:r>
              <a:rPr b="0" i="0" lang="en-US" sz="3000" u="none" cap="none" strike="noStrike">
                <a:solidFill>
                  <a:schemeClr val="lt1"/>
                </a:solidFill>
                <a:latin typeface="Times New Roman"/>
                <a:ea typeface="Times New Roman"/>
                <a:cs typeface="Times New Roman"/>
                <a:sym typeface="Times New Roman"/>
              </a:rPr>
              <a:t>    </a:t>
            </a:r>
            <a:endParaRPr>
              <a:latin typeface="Times New Roman"/>
              <a:ea typeface="Times New Roman"/>
              <a:cs typeface="Times New Roman"/>
              <a:sym typeface="Times New Roman"/>
            </a:endParaRPr>
          </a:p>
          <a:p>
            <a:pPr indent="0" lvl="0" marL="68579" rtl="0" algn="l">
              <a:spcBef>
                <a:spcPts val="700"/>
              </a:spcBef>
              <a:spcAft>
                <a:spcPts val="0"/>
              </a:spcAft>
              <a:buClr>
                <a:schemeClr val="lt2"/>
              </a:buClr>
              <a:buSzPts val="2850"/>
              <a:buFont typeface="Noto Sans Symbols"/>
              <a:buNone/>
            </a:pPr>
            <a:r>
              <a:rPr b="0" i="0" lang="en-US" sz="3000" u="none" cap="none" strike="noStrike">
                <a:solidFill>
                  <a:schemeClr val="lt1"/>
                </a:solidFill>
                <a:latin typeface="Times New Roman"/>
                <a:ea typeface="Times New Roman"/>
                <a:cs typeface="Times New Roman"/>
                <a:sym typeface="Times New Roman"/>
              </a:rPr>
              <a:t>    </a:t>
            </a:r>
            <a:r>
              <a:rPr lang="en-US">
                <a:latin typeface="Times New Roman"/>
                <a:ea typeface="Times New Roman"/>
                <a:cs typeface="Times New Roman"/>
                <a:sym typeface="Times New Roman"/>
              </a:rPr>
              <a:t>Induced traffic </a:t>
            </a:r>
            <a:endParaRPr b="0" i="0" sz="3000" u="none" cap="none" strike="noStrike">
              <a:solidFill>
                <a:schemeClr val="lt1"/>
              </a:solidFill>
              <a:latin typeface="Times New Roman"/>
              <a:ea typeface="Times New Roman"/>
              <a:cs typeface="Times New Roman"/>
              <a:sym typeface="Times New Roman"/>
            </a:endParaRPr>
          </a:p>
          <a:p>
            <a:pPr indent="0" lvl="0" marL="68579" rtl="0" algn="l">
              <a:spcBef>
                <a:spcPts val="700"/>
              </a:spcBef>
              <a:spcAft>
                <a:spcPts val="0"/>
              </a:spcAft>
              <a:buClr>
                <a:schemeClr val="lt2"/>
              </a:buClr>
              <a:buSzPts val="2850"/>
              <a:buFont typeface="Noto Sans Symbols"/>
              <a:buNone/>
            </a:pPr>
            <a:r>
              <a:rPr lang="en-US">
                <a:latin typeface="Times New Roman"/>
                <a:ea typeface="Times New Roman"/>
                <a:cs typeface="Times New Roman"/>
                <a:sym typeface="Times New Roman"/>
              </a:rPr>
              <a:t>    Braess paradox</a:t>
            </a:r>
            <a:endParaRPr/>
          </a:p>
          <a:p>
            <a:pPr indent="0" lvl="0" marL="68579" rtl="0" algn="l">
              <a:spcBef>
                <a:spcPts val="700"/>
              </a:spcBef>
              <a:spcAft>
                <a:spcPts val="0"/>
              </a:spcAft>
              <a:buClr>
                <a:schemeClr val="lt2"/>
              </a:buClr>
              <a:buSzPts val="2850"/>
              <a:buFont typeface="Noto Sans Symbols"/>
              <a:buNone/>
            </a:pPr>
            <a:r>
              <a:rPr lang="en-US">
                <a:latin typeface="Times New Roman"/>
                <a:ea typeface="Times New Roman"/>
                <a:cs typeface="Times New Roman"/>
                <a:sym typeface="Times New Roman"/>
              </a:rPr>
              <a:t>    </a:t>
            </a:r>
            <a:r>
              <a:rPr b="0" i="0" lang="en-US" sz="3000" u="none" cap="none" strike="noStrike">
                <a:solidFill>
                  <a:schemeClr val="lt1"/>
                </a:solidFill>
                <a:latin typeface="Times New Roman"/>
                <a:ea typeface="Times New Roman"/>
                <a:cs typeface="Times New Roman"/>
                <a:sym typeface="Times New Roman"/>
              </a:rPr>
              <a:t>Traffic capacity of urban network</a:t>
            </a:r>
            <a:endParaRPr b="0" i="0" sz="3000" u="none" cap="none" strike="noStrike">
              <a:solidFill>
                <a:schemeClr val="lt1"/>
              </a:solidFill>
              <a:latin typeface="Times New Roman"/>
              <a:ea typeface="Times New Roman"/>
              <a:cs typeface="Times New Roman"/>
              <a:sym typeface="Times New Roman"/>
            </a:endParaRPr>
          </a:p>
        </p:txBody>
      </p:sp>
      <p:sp>
        <p:nvSpPr>
          <p:cNvPr id="309" name="Google Shape;309;p20"/>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21"/>
          <p:cNvSpPr txBox="1"/>
          <p:nvPr>
            <p:ph type="title"/>
          </p:nvPr>
        </p:nvSpPr>
        <p:spPr>
          <a:xfrm>
            <a:off x="914400" y="304800"/>
            <a:ext cx="7772400" cy="838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1EDFF"/>
              </a:buClr>
              <a:buSzPts val="4000"/>
              <a:buFont typeface="Times New Roman"/>
              <a:buNone/>
            </a:pPr>
            <a:r>
              <a:rPr b="0" i="0" lang="en-US" sz="4000" u="none" cap="none" strike="noStrike">
                <a:solidFill>
                  <a:srgbClr val="C1EDFF"/>
                </a:solidFill>
                <a:latin typeface="Times New Roman"/>
                <a:ea typeface="Times New Roman"/>
                <a:cs typeface="Times New Roman"/>
                <a:sym typeface="Times New Roman"/>
              </a:rPr>
              <a:t>Expansion of traffic  networks</a:t>
            </a:r>
            <a:endParaRPr/>
          </a:p>
        </p:txBody>
      </p:sp>
      <p:sp>
        <p:nvSpPr>
          <p:cNvPr id="315" name="Google Shape;315;p21"/>
          <p:cNvSpPr txBox="1"/>
          <p:nvPr>
            <p:ph idx="1" type="body"/>
          </p:nvPr>
        </p:nvSpPr>
        <p:spPr>
          <a:xfrm>
            <a:off x="914400" y="1295400"/>
            <a:ext cx="7772400" cy="5060160"/>
          </a:xfrm>
          <a:prstGeom prst="rect">
            <a:avLst/>
          </a:prstGeom>
          <a:noFill/>
          <a:ln>
            <a:noFill/>
          </a:ln>
        </p:spPr>
        <p:txBody>
          <a:bodyPr anchorCtr="0" anchor="t" bIns="45700" lIns="91425" spcFirstLastPara="1" rIns="91425" wrap="square" tIns="45700">
            <a:normAutofit fontScale="92500" lnSpcReduction="10000"/>
          </a:bodyPr>
          <a:lstStyle/>
          <a:p>
            <a:pPr indent="-342900" lvl="0" marL="411480" rtl="0" algn="l">
              <a:spcBef>
                <a:spcPts val="0"/>
              </a:spcBef>
              <a:spcAft>
                <a:spcPts val="0"/>
              </a:spcAft>
              <a:buSzPct val="95000"/>
              <a:buChar char="▪"/>
            </a:pPr>
            <a:r>
              <a:rPr lang="en-US">
                <a:latin typeface="Times New Roman"/>
                <a:ea typeface="Times New Roman"/>
                <a:cs typeface="Times New Roman"/>
                <a:sym typeface="Times New Roman"/>
              </a:rPr>
              <a:t>Building more roads:</a:t>
            </a:r>
            <a:endParaRPr/>
          </a:p>
          <a:p>
            <a:pPr indent="-342900" lvl="0" marL="411480" rtl="0" algn="l">
              <a:spcBef>
                <a:spcPts val="700"/>
              </a:spcBef>
              <a:spcAft>
                <a:spcPts val="0"/>
              </a:spcAft>
              <a:buSzPct val="95000"/>
              <a:buNone/>
            </a:pPr>
            <a:r>
              <a:rPr lang="en-US">
                <a:latin typeface="Times New Roman"/>
                <a:ea typeface="Times New Roman"/>
                <a:cs typeface="Times New Roman"/>
                <a:sym typeface="Times New Roman"/>
              </a:rPr>
              <a:t>         extremely costly</a:t>
            </a:r>
            <a:endParaRPr/>
          </a:p>
          <a:p>
            <a:pPr indent="-342900" lvl="0" marL="411480" rtl="0" algn="l">
              <a:spcBef>
                <a:spcPts val="700"/>
              </a:spcBef>
              <a:spcAft>
                <a:spcPts val="0"/>
              </a:spcAft>
              <a:buSzPct val="95000"/>
              <a:buNone/>
            </a:pPr>
            <a:r>
              <a:rPr lang="en-US">
                <a:latin typeface="Times New Roman"/>
                <a:ea typeface="Times New Roman"/>
                <a:cs typeface="Times New Roman"/>
                <a:sym typeface="Times New Roman"/>
              </a:rPr>
              <a:t>         environmentally damaging</a:t>
            </a:r>
            <a:endParaRPr/>
          </a:p>
          <a:p>
            <a:pPr indent="-342900" lvl="0" marL="411480" rtl="0" algn="l">
              <a:spcBef>
                <a:spcPts val="700"/>
              </a:spcBef>
              <a:spcAft>
                <a:spcPts val="0"/>
              </a:spcAft>
              <a:buSzPct val="95000"/>
              <a:buNone/>
            </a:pPr>
            <a:r>
              <a:t/>
            </a:r>
            <a:endParaRPr>
              <a:latin typeface="Times New Roman"/>
              <a:ea typeface="Times New Roman"/>
              <a:cs typeface="Times New Roman"/>
              <a:sym typeface="Times New Roman"/>
            </a:endParaRPr>
          </a:p>
          <a:p>
            <a:pPr indent="-175498" lvl="0" marL="411480" rtl="0" algn="l">
              <a:spcBef>
                <a:spcPts val="700"/>
              </a:spcBef>
              <a:spcAft>
                <a:spcPts val="0"/>
              </a:spcAft>
              <a:buSzPct val="95000"/>
              <a:buNone/>
            </a:pPr>
            <a:r>
              <a:t/>
            </a:r>
            <a:endParaRPr>
              <a:latin typeface="Times New Roman"/>
              <a:ea typeface="Times New Roman"/>
              <a:cs typeface="Times New Roman"/>
              <a:sym typeface="Times New Roman"/>
            </a:endParaRPr>
          </a:p>
          <a:p>
            <a:pPr indent="-342900" lvl="0" marL="411480" rtl="0" algn="l">
              <a:spcBef>
                <a:spcPts val="700"/>
              </a:spcBef>
              <a:spcAft>
                <a:spcPts val="0"/>
              </a:spcAft>
              <a:buSzPct val="95000"/>
              <a:buNone/>
            </a:pPr>
            <a:r>
              <a:t/>
            </a:r>
            <a:endParaRPr>
              <a:latin typeface="Times New Roman"/>
              <a:ea typeface="Times New Roman"/>
              <a:cs typeface="Times New Roman"/>
              <a:sym typeface="Times New Roman"/>
            </a:endParaRPr>
          </a:p>
          <a:p>
            <a:pPr indent="-342900" lvl="0" marL="411480" rtl="0" algn="l">
              <a:spcBef>
                <a:spcPts val="700"/>
              </a:spcBef>
              <a:spcAft>
                <a:spcPts val="0"/>
              </a:spcAft>
              <a:buSzPct val="95000"/>
              <a:buChar char="▪"/>
            </a:pPr>
            <a:r>
              <a:rPr lang="en-US">
                <a:latin typeface="Times New Roman"/>
                <a:ea typeface="Times New Roman"/>
                <a:cs typeface="Times New Roman"/>
                <a:sym typeface="Times New Roman"/>
              </a:rPr>
              <a:t>Induced traffic</a:t>
            </a:r>
            <a:endParaRPr/>
          </a:p>
          <a:p>
            <a:pPr indent="-342900" lvl="0" marL="411480" rtl="0" algn="l">
              <a:spcBef>
                <a:spcPts val="700"/>
              </a:spcBef>
              <a:spcAft>
                <a:spcPts val="0"/>
              </a:spcAft>
              <a:buSzPct val="95000"/>
              <a:buNone/>
            </a:pPr>
            <a:r>
              <a:rPr lang="en-US">
                <a:latin typeface="Times New Roman"/>
                <a:ea typeface="Times New Roman"/>
                <a:cs typeface="Times New Roman"/>
                <a:sym typeface="Times New Roman"/>
              </a:rPr>
              <a:t>          more drivers chose to use the road than     	would be the case if the highway were not 	improved </a:t>
            </a:r>
            <a:endParaRPr/>
          </a:p>
          <a:p>
            <a:pPr indent="-342900" lvl="0" marL="411480" rtl="0" algn="l">
              <a:spcBef>
                <a:spcPts val="700"/>
              </a:spcBef>
              <a:spcAft>
                <a:spcPts val="0"/>
              </a:spcAft>
              <a:buSzPct val="95000"/>
              <a:buChar char="▪"/>
            </a:pPr>
            <a:r>
              <a:rPr lang="en-US">
                <a:latin typeface="Times New Roman"/>
                <a:ea typeface="Times New Roman"/>
                <a:cs typeface="Times New Roman"/>
                <a:sym typeface="Times New Roman"/>
              </a:rPr>
              <a:t>Braess Paradox</a:t>
            </a:r>
            <a:endParaRPr/>
          </a:p>
        </p:txBody>
      </p:sp>
      <p:pic>
        <p:nvPicPr>
          <p:cNvPr descr=" Screenshot induced traffic" id="316" name="Google Shape;316;p21"/>
          <p:cNvPicPr preferRelativeResize="0"/>
          <p:nvPr/>
        </p:nvPicPr>
        <p:blipFill rotWithShape="1">
          <a:blip r:embed="rId3">
            <a:alphaModFix/>
          </a:blip>
          <a:srcRect b="0" l="0" r="0" t="0"/>
          <a:stretch/>
        </p:blipFill>
        <p:spPr>
          <a:xfrm>
            <a:off x="4724399" y="2743201"/>
            <a:ext cx="4191000" cy="1828800"/>
          </a:xfrm>
          <a:prstGeom prst="rect">
            <a:avLst/>
          </a:prstGeom>
          <a:noFill/>
          <a:ln>
            <a:noFill/>
          </a:ln>
        </p:spPr>
      </p:pic>
      <p:pic>
        <p:nvPicPr>
          <p:cNvPr descr="image photo : Road construction concept" id="317" name="Google Shape;317;p21">
            <a:hlinkClick r:id="rId4"/>
          </p:cNvPr>
          <p:cNvPicPr preferRelativeResize="0"/>
          <p:nvPr/>
        </p:nvPicPr>
        <p:blipFill rotWithShape="1">
          <a:blip r:embed="rId5">
            <a:alphaModFix/>
          </a:blip>
          <a:srcRect b="0" l="0" r="0" t="0"/>
          <a:stretch/>
        </p:blipFill>
        <p:spPr>
          <a:xfrm>
            <a:off x="7086600" y="914400"/>
            <a:ext cx="1562784" cy="1460345"/>
          </a:xfrm>
          <a:prstGeom prst="rect">
            <a:avLst/>
          </a:prstGeom>
          <a:noFill/>
          <a:ln>
            <a:noFill/>
          </a:ln>
        </p:spPr>
      </p:pic>
      <p:sp>
        <p:nvSpPr>
          <p:cNvPr id="318" name="Google Shape;318;p21"/>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22"/>
          <p:cNvSpPr txBox="1"/>
          <p:nvPr>
            <p:ph type="title"/>
          </p:nvPr>
        </p:nvSpPr>
        <p:spPr>
          <a:xfrm>
            <a:off x="914400" y="105833"/>
            <a:ext cx="7772400" cy="132063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1EDFF"/>
              </a:buClr>
              <a:buSzPts val="4000"/>
              <a:buFont typeface="Times New Roman"/>
              <a:buNone/>
            </a:pPr>
            <a:r>
              <a:rPr b="0" i="0" lang="en-US" sz="4000" u="none" cap="none" strike="noStrike">
                <a:solidFill>
                  <a:srgbClr val="C1EDFF"/>
                </a:solidFill>
                <a:latin typeface="Times New Roman"/>
                <a:ea typeface="Times New Roman"/>
                <a:cs typeface="Times New Roman"/>
                <a:sym typeface="Times New Roman"/>
              </a:rPr>
              <a:t>Expansion of traffic  networks and  </a:t>
            </a:r>
            <a:r>
              <a:rPr lang="en-US">
                <a:latin typeface="Times New Roman"/>
                <a:ea typeface="Times New Roman"/>
                <a:cs typeface="Times New Roman"/>
                <a:sym typeface="Times New Roman"/>
              </a:rPr>
              <a:t>the Braess Paradox</a:t>
            </a:r>
            <a:endParaRPr sz="4000">
              <a:latin typeface="Times New Roman"/>
              <a:ea typeface="Times New Roman"/>
              <a:cs typeface="Times New Roman"/>
              <a:sym typeface="Times New Roman"/>
            </a:endParaRPr>
          </a:p>
        </p:txBody>
      </p:sp>
      <p:sp>
        <p:nvSpPr>
          <p:cNvPr id="324" name="Google Shape;324;p22"/>
          <p:cNvSpPr txBox="1"/>
          <p:nvPr>
            <p:ph idx="1" type="body"/>
          </p:nvPr>
        </p:nvSpPr>
        <p:spPr>
          <a:xfrm>
            <a:off x="914400" y="1524000"/>
            <a:ext cx="7772400" cy="4831560"/>
          </a:xfrm>
          <a:prstGeom prst="rect">
            <a:avLst/>
          </a:prstGeom>
          <a:noFill/>
          <a:ln>
            <a:noFill/>
          </a:ln>
        </p:spPr>
        <p:txBody>
          <a:bodyPr anchorCtr="0" anchor="t" bIns="45700" lIns="91425" spcFirstLastPara="1" rIns="91425" wrap="square" tIns="45700">
            <a:normAutofit/>
          </a:bodyPr>
          <a:lstStyle/>
          <a:p>
            <a:pPr indent="-342900" lvl="0" marL="411480" rtl="0" algn="l">
              <a:spcBef>
                <a:spcPts val="0"/>
              </a:spcBef>
              <a:spcAft>
                <a:spcPts val="0"/>
              </a:spcAft>
              <a:buSzPts val="3040"/>
              <a:buChar char="▪"/>
            </a:pPr>
            <a:r>
              <a:rPr lang="en-US" sz="3200">
                <a:latin typeface="Times New Roman"/>
                <a:ea typeface="Times New Roman"/>
                <a:cs typeface="Times New Roman"/>
                <a:sym typeface="Times New Roman"/>
              </a:rPr>
              <a:t>Braess Paradox (1968) </a:t>
            </a:r>
            <a:endParaRPr/>
          </a:p>
          <a:p>
            <a:pPr indent="-342900" lvl="0" marL="411480" rtl="0" algn="l">
              <a:spcBef>
                <a:spcPts val="700"/>
              </a:spcBef>
              <a:spcAft>
                <a:spcPts val="0"/>
              </a:spcAft>
              <a:buSzPts val="3040"/>
              <a:buChar char="▪"/>
            </a:pPr>
            <a:r>
              <a:rPr lang="en-US" sz="3200">
                <a:latin typeface="Times New Roman"/>
                <a:ea typeface="Times New Roman"/>
                <a:cs typeface="Times New Roman"/>
                <a:sym typeface="Times New Roman"/>
              </a:rPr>
              <a:t>Adding extra capacity to a network, </a:t>
            </a:r>
            <a:r>
              <a:rPr lang="en-US" sz="3200">
                <a:solidFill>
                  <a:srgbClr val="FFFF00"/>
                </a:solidFill>
                <a:latin typeface="Times New Roman"/>
                <a:ea typeface="Times New Roman"/>
                <a:cs typeface="Times New Roman"/>
                <a:sym typeface="Times New Roman"/>
              </a:rPr>
              <a:t>can in some cases</a:t>
            </a:r>
            <a:r>
              <a:rPr lang="en-US" sz="3200">
                <a:latin typeface="Times New Roman"/>
                <a:ea typeface="Times New Roman"/>
                <a:cs typeface="Times New Roman"/>
                <a:sym typeface="Times New Roman"/>
              </a:rPr>
              <a:t> </a:t>
            </a:r>
            <a:r>
              <a:rPr lang="en-US" sz="3200">
                <a:solidFill>
                  <a:srgbClr val="FFFF00"/>
                </a:solidFill>
                <a:latin typeface="Times New Roman"/>
                <a:ea typeface="Times New Roman"/>
                <a:cs typeface="Times New Roman"/>
                <a:sym typeface="Times New Roman"/>
              </a:rPr>
              <a:t>reduce</a:t>
            </a:r>
            <a:r>
              <a:rPr lang="en-US" sz="3200">
                <a:latin typeface="Times New Roman"/>
                <a:ea typeface="Times New Roman"/>
                <a:cs typeface="Times New Roman"/>
                <a:sym typeface="Times New Roman"/>
              </a:rPr>
              <a:t> overall performances!</a:t>
            </a:r>
            <a:endParaRPr/>
          </a:p>
          <a:p>
            <a:pPr indent="-149860" lvl="0" marL="411480" rtl="0" algn="l">
              <a:spcBef>
                <a:spcPts val="700"/>
              </a:spcBef>
              <a:spcAft>
                <a:spcPts val="0"/>
              </a:spcAft>
              <a:buSzPts val="3040"/>
              <a:buNone/>
            </a:pPr>
            <a:r>
              <a:t/>
            </a:r>
            <a:endParaRPr sz="3200"/>
          </a:p>
          <a:p>
            <a:pPr indent="-161925" lvl="0" marL="411480" rtl="0" algn="l">
              <a:spcBef>
                <a:spcPts val="700"/>
              </a:spcBef>
              <a:spcAft>
                <a:spcPts val="0"/>
              </a:spcAft>
              <a:buSzPts val="2850"/>
              <a:buNone/>
            </a:pPr>
            <a:r>
              <a:t/>
            </a:r>
            <a:endParaRPr/>
          </a:p>
        </p:txBody>
      </p:sp>
      <p:pic>
        <p:nvPicPr>
          <p:cNvPr descr="braess-1" id="325" name="Google Shape;325;p22"/>
          <p:cNvPicPr preferRelativeResize="0"/>
          <p:nvPr/>
        </p:nvPicPr>
        <p:blipFill rotWithShape="1">
          <a:blip r:embed="rId3">
            <a:alphaModFix/>
          </a:blip>
          <a:srcRect b="0" l="0" r="0" t="0"/>
          <a:stretch/>
        </p:blipFill>
        <p:spPr>
          <a:xfrm>
            <a:off x="1676400" y="3429000"/>
            <a:ext cx="2438399" cy="3089490"/>
          </a:xfrm>
          <a:prstGeom prst="rect">
            <a:avLst/>
          </a:prstGeom>
          <a:noFill/>
          <a:ln>
            <a:noFill/>
          </a:ln>
        </p:spPr>
      </p:pic>
      <p:pic>
        <p:nvPicPr>
          <p:cNvPr descr="braess-2" id="326" name="Google Shape;326;p22"/>
          <p:cNvPicPr preferRelativeResize="0"/>
          <p:nvPr/>
        </p:nvPicPr>
        <p:blipFill rotWithShape="1">
          <a:blip r:embed="rId4">
            <a:alphaModFix/>
          </a:blip>
          <a:srcRect b="0" l="0" r="0" t="0"/>
          <a:stretch/>
        </p:blipFill>
        <p:spPr>
          <a:xfrm>
            <a:off x="5410200" y="3429000"/>
            <a:ext cx="2449894" cy="3124200"/>
          </a:xfrm>
          <a:prstGeom prst="rect">
            <a:avLst/>
          </a:prstGeom>
          <a:noFill/>
          <a:ln>
            <a:noFill/>
          </a:ln>
        </p:spPr>
      </p:pic>
      <p:sp>
        <p:nvSpPr>
          <p:cNvPr id="327" name="Google Shape;327;p22"/>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23"/>
          <p:cNvSpPr txBox="1"/>
          <p:nvPr>
            <p:ph type="title"/>
          </p:nvPr>
        </p:nvSpPr>
        <p:spPr>
          <a:xfrm>
            <a:off x="914400" y="512064"/>
            <a:ext cx="7772400" cy="914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1EDFF"/>
              </a:buClr>
              <a:buSzPts val="4000"/>
              <a:buFont typeface="Times New Roman"/>
              <a:buNone/>
            </a:pPr>
            <a:r>
              <a:rPr lang="en-US">
                <a:latin typeface="Times New Roman"/>
                <a:ea typeface="Times New Roman"/>
                <a:cs typeface="Times New Roman"/>
                <a:sym typeface="Times New Roman"/>
              </a:rPr>
              <a:t>Braess Paradox</a:t>
            </a:r>
            <a:endParaRPr/>
          </a:p>
        </p:txBody>
      </p:sp>
      <p:sp>
        <p:nvSpPr>
          <p:cNvPr id="333" name="Google Shape;333;p23"/>
          <p:cNvSpPr txBox="1"/>
          <p:nvPr>
            <p:ph idx="1" type="body"/>
          </p:nvPr>
        </p:nvSpPr>
        <p:spPr>
          <a:xfrm>
            <a:off x="914400" y="1783560"/>
            <a:ext cx="7772400" cy="4572000"/>
          </a:xfrm>
          <a:prstGeom prst="rect">
            <a:avLst/>
          </a:prstGeom>
          <a:noFill/>
          <a:ln>
            <a:noFill/>
          </a:ln>
        </p:spPr>
        <p:txBody>
          <a:bodyPr anchorCtr="0" anchor="t" bIns="45700" lIns="91425" spcFirstLastPara="1" rIns="91425" wrap="square" tIns="45700">
            <a:normAutofit/>
          </a:bodyPr>
          <a:lstStyle/>
          <a:p>
            <a:pPr indent="-342900" lvl="0" marL="411480" rtl="0" algn="l">
              <a:spcBef>
                <a:spcPts val="0"/>
              </a:spcBef>
              <a:spcAft>
                <a:spcPts val="0"/>
              </a:spcAft>
              <a:buSzPts val="2850"/>
              <a:buChar char="▪"/>
            </a:pPr>
            <a:r>
              <a:rPr lang="en-US">
                <a:latin typeface="Times New Roman"/>
                <a:ea typeface="Times New Roman"/>
                <a:cs typeface="Times New Roman"/>
                <a:sym typeface="Times New Roman"/>
              </a:rPr>
              <a:t>Every network user </a:t>
            </a:r>
            <a:r>
              <a:rPr lang="en-US">
                <a:solidFill>
                  <a:srgbClr val="FFFF00"/>
                </a:solidFill>
                <a:latin typeface="Times New Roman"/>
                <a:ea typeface="Times New Roman"/>
                <a:cs typeface="Times New Roman"/>
                <a:sym typeface="Times New Roman"/>
              </a:rPr>
              <a:t>only wishes to minimize his/her individual travel time</a:t>
            </a:r>
            <a:r>
              <a:rPr lang="en-US">
                <a:latin typeface="Times New Roman"/>
                <a:ea typeface="Times New Roman"/>
                <a:cs typeface="Times New Roman"/>
                <a:sym typeface="Times New Roman"/>
              </a:rPr>
              <a:t>, not taking into account the interests of other users. </a:t>
            </a:r>
            <a:endParaRPr/>
          </a:p>
          <a:p>
            <a:pPr indent="-342900" lvl="0" marL="411480" rtl="0" algn="l">
              <a:spcBef>
                <a:spcPts val="700"/>
              </a:spcBef>
              <a:spcAft>
                <a:spcPts val="0"/>
              </a:spcAft>
              <a:buSzPts val="2850"/>
              <a:buNone/>
            </a:pPr>
            <a:r>
              <a:t/>
            </a:r>
            <a:endParaRPr>
              <a:latin typeface="Times New Roman"/>
              <a:ea typeface="Times New Roman"/>
              <a:cs typeface="Times New Roman"/>
              <a:sym typeface="Times New Roman"/>
            </a:endParaRPr>
          </a:p>
          <a:p>
            <a:pPr indent="-342900" lvl="0" marL="411480" rtl="0" algn="l">
              <a:spcBef>
                <a:spcPts val="700"/>
              </a:spcBef>
              <a:spcAft>
                <a:spcPts val="0"/>
              </a:spcAft>
              <a:buSzPts val="2850"/>
              <a:buChar char="▪"/>
            </a:pPr>
            <a:r>
              <a:rPr lang="en-US">
                <a:latin typeface="Times New Roman"/>
                <a:ea typeface="Times New Roman"/>
                <a:cs typeface="Times New Roman"/>
                <a:sym typeface="Times New Roman"/>
              </a:rPr>
              <a:t>Individual drivers are only concerned about the number of vehicles in the queue in a front of them. They do not care about vehicles in the queue behind them!</a:t>
            </a:r>
            <a:endParaRPr/>
          </a:p>
        </p:txBody>
      </p:sp>
      <p:sp>
        <p:nvSpPr>
          <p:cNvPr id="334" name="Google Shape;334;p23"/>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24"/>
          <p:cNvSpPr txBox="1"/>
          <p:nvPr>
            <p:ph type="title"/>
          </p:nvPr>
        </p:nvSpPr>
        <p:spPr>
          <a:xfrm>
            <a:off x="914400" y="114652"/>
            <a:ext cx="7772400" cy="131181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1EDFF"/>
              </a:buClr>
              <a:buSzPts val="4000"/>
              <a:buFont typeface="Times New Roman"/>
              <a:buNone/>
            </a:pPr>
            <a:r>
              <a:rPr b="0" i="0" lang="en-US" sz="4000" u="none" cap="none" strike="noStrike">
                <a:solidFill>
                  <a:srgbClr val="C1EDFF"/>
                </a:solidFill>
                <a:latin typeface="Times New Roman"/>
                <a:ea typeface="Times New Roman"/>
                <a:cs typeface="Times New Roman"/>
                <a:sym typeface="Times New Roman"/>
              </a:rPr>
              <a:t>Price of Anarchy</a:t>
            </a:r>
            <a:endParaRPr/>
          </a:p>
        </p:txBody>
      </p:sp>
      <p:sp>
        <p:nvSpPr>
          <p:cNvPr id="340" name="Google Shape;340;p24"/>
          <p:cNvSpPr txBox="1"/>
          <p:nvPr>
            <p:ph idx="1" type="body"/>
          </p:nvPr>
        </p:nvSpPr>
        <p:spPr>
          <a:xfrm>
            <a:off x="538888" y="917222"/>
            <a:ext cx="8431388" cy="5682015"/>
          </a:xfrm>
          <a:prstGeom prst="rect">
            <a:avLst/>
          </a:prstGeom>
          <a:noFill/>
          <a:ln>
            <a:noFill/>
          </a:ln>
        </p:spPr>
        <p:txBody>
          <a:bodyPr anchorCtr="0" anchor="t" bIns="45700" lIns="91425" spcFirstLastPara="1" rIns="91425" wrap="square" tIns="45700">
            <a:normAutofit fontScale="90000" lnSpcReduction="2000"/>
          </a:bodyPr>
          <a:lstStyle/>
          <a:p>
            <a:pPr indent="-342900" lvl="0" marL="411480" rtl="0" algn="l">
              <a:spcBef>
                <a:spcPts val="0"/>
              </a:spcBef>
              <a:spcAft>
                <a:spcPts val="0"/>
              </a:spcAft>
              <a:buSzPct val="95000"/>
              <a:buChar char="▪"/>
            </a:pPr>
            <a:r>
              <a:rPr lang="en-US">
                <a:latin typeface="Times New Roman"/>
                <a:ea typeface="Times New Roman"/>
                <a:cs typeface="Times New Roman"/>
                <a:sym typeface="Times New Roman"/>
              </a:rPr>
              <a:t>Usually, the “</a:t>
            </a:r>
            <a:r>
              <a:rPr lang="en-US">
                <a:solidFill>
                  <a:srgbClr val="FFFF00"/>
                </a:solidFill>
                <a:latin typeface="Times New Roman"/>
                <a:ea typeface="Times New Roman"/>
                <a:cs typeface="Times New Roman"/>
                <a:sym typeface="Times New Roman"/>
              </a:rPr>
              <a:t>every driver for himself</a:t>
            </a:r>
            <a:r>
              <a:rPr lang="en-US">
                <a:latin typeface="Times New Roman"/>
                <a:ea typeface="Times New Roman"/>
                <a:cs typeface="Times New Roman"/>
                <a:sym typeface="Times New Roman"/>
              </a:rPr>
              <a:t>” behavior produces significantly longer travel times than if the drivers had been optimally routes through the network. </a:t>
            </a:r>
            <a:endParaRPr/>
          </a:p>
          <a:p>
            <a:pPr indent="-180022" lvl="0" marL="411480" rtl="0" algn="l">
              <a:spcBef>
                <a:spcPts val="700"/>
              </a:spcBef>
              <a:spcAft>
                <a:spcPts val="0"/>
              </a:spcAft>
              <a:buSzPct val="95000"/>
              <a:buNone/>
            </a:pPr>
            <a:r>
              <a:t/>
            </a:r>
            <a:endParaRPr>
              <a:latin typeface="Times New Roman"/>
              <a:ea typeface="Times New Roman"/>
              <a:cs typeface="Times New Roman"/>
              <a:sym typeface="Times New Roman"/>
            </a:endParaRPr>
          </a:p>
          <a:p>
            <a:pPr indent="-342900" lvl="0" marL="411480" rtl="0" algn="l">
              <a:spcBef>
                <a:spcPts val="700"/>
              </a:spcBef>
              <a:spcAft>
                <a:spcPts val="0"/>
              </a:spcAft>
              <a:buSzPct val="95000"/>
              <a:buChar char="▪"/>
            </a:pPr>
            <a:r>
              <a:rPr i="1" lang="en-US">
                <a:latin typeface="Times New Roman"/>
                <a:ea typeface="Times New Roman"/>
                <a:cs typeface="Times New Roman"/>
                <a:sym typeface="Times New Roman"/>
              </a:rPr>
              <a:t>The </a:t>
            </a:r>
            <a:r>
              <a:rPr i="1" lang="en-US">
                <a:solidFill>
                  <a:srgbClr val="FFFF00"/>
                </a:solidFill>
                <a:latin typeface="Times New Roman"/>
                <a:ea typeface="Times New Roman"/>
                <a:cs typeface="Times New Roman"/>
                <a:sym typeface="Times New Roman"/>
              </a:rPr>
              <a:t>price of anarchy</a:t>
            </a:r>
            <a:r>
              <a:rPr lang="en-US">
                <a:latin typeface="Times New Roman"/>
                <a:ea typeface="Times New Roman"/>
                <a:cs typeface="Times New Roman"/>
                <a:sym typeface="Times New Roman"/>
              </a:rPr>
              <a:t> is defined as the ratio of the total cost (total travel time) of the Wardropian user equilibrium to the total cost (total travel time) of the social optimum. </a:t>
            </a:r>
            <a:endParaRPr/>
          </a:p>
          <a:p>
            <a:pPr indent="-180022" lvl="0" marL="411480" rtl="0" algn="l">
              <a:spcBef>
                <a:spcPts val="700"/>
              </a:spcBef>
              <a:spcAft>
                <a:spcPts val="0"/>
              </a:spcAft>
              <a:buSzPct val="95000"/>
              <a:buNone/>
            </a:pPr>
            <a:r>
              <a:t/>
            </a:r>
            <a:endParaRPr>
              <a:latin typeface="Times New Roman"/>
              <a:ea typeface="Times New Roman"/>
              <a:cs typeface="Times New Roman"/>
              <a:sym typeface="Times New Roman"/>
            </a:endParaRPr>
          </a:p>
          <a:p>
            <a:pPr indent="-342900" lvl="0" marL="411480" rtl="0" algn="l">
              <a:spcBef>
                <a:spcPts val="700"/>
              </a:spcBef>
              <a:spcAft>
                <a:spcPts val="0"/>
              </a:spcAft>
              <a:buSzPct val="95000"/>
              <a:buChar char="▪"/>
            </a:pPr>
            <a:r>
              <a:rPr lang="en-US">
                <a:latin typeface="Times New Roman"/>
                <a:ea typeface="Times New Roman"/>
                <a:cs typeface="Times New Roman"/>
                <a:sym typeface="Times New Roman"/>
              </a:rPr>
              <a:t>The </a:t>
            </a:r>
            <a:r>
              <a:rPr lang="en-US">
                <a:solidFill>
                  <a:srgbClr val="FFFF00"/>
                </a:solidFill>
                <a:latin typeface="Times New Roman"/>
                <a:ea typeface="Times New Roman"/>
                <a:cs typeface="Times New Roman"/>
                <a:sym typeface="Times New Roman"/>
              </a:rPr>
              <a:t>price of anarchy is the measure of the inefficiency of decentralization</a:t>
            </a:r>
            <a:r>
              <a:rPr lang="en-US">
                <a:latin typeface="Times New Roman"/>
                <a:ea typeface="Times New Roman"/>
                <a:cs typeface="Times New Roman"/>
                <a:sym typeface="Times New Roman"/>
              </a:rPr>
              <a:t>. For example, if the Price of anarchy is equal to 1.35, drivers waste 35% of minimum possible travel time for not being coordinated. </a:t>
            </a:r>
            <a:endParaRPr/>
          </a:p>
        </p:txBody>
      </p:sp>
      <p:sp>
        <p:nvSpPr>
          <p:cNvPr id="341" name="Google Shape;341;p24"/>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25"/>
          <p:cNvSpPr txBox="1"/>
          <p:nvPr>
            <p:ph type="title"/>
          </p:nvPr>
        </p:nvSpPr>
        <p:spPr>
          <a:xfrm>
            <a:off x="547708" y="70555"/>
            <a:ext cx="8440208" cy="184326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1EDFF"/>
              </a:buClr>
              <a:buSzPts val="4000"/>
              <a:buFont typeface="Times New Roman"/>
              <a:buNone/>
            </a:pPr>
            <a:r>
              <a:rPr b="0" i="0" lang="en-US" sz="4000" u="none" cap="none" strike="noStrike">
                <a:solidFill>
                  <a:srgbClr val="C1EDFF"/>
                </a:solidFill>
                <a:latin typeface="Times New Roman"/>
                <a:ea typeface="Times New Roman"/>
                <a:cs typeface="Times New Roman"/>
                <a:sym typeface="Times New Roman"/>
              </a:rPr>
              <a:t>Expansion of traffic  networks:</a:t>
            </a:r>
            <a:br>
              <a:rPr b="0" i="0" lang="en-US" sz="4000" u="none" cap="none" strike="noStrike">
                <a:solidFill>
                  <a:schemeClr val="lt1"/>
                </a:solidFill>
                <a:latin typeface="Times New Roman"/>
                <a:ea typeface="Times New Roman"/>
                <a:cs typeface="Times New Roman"/>
                <a:sym typeface="Times New Roman"/>
              </a:rPr>
            </a:br>
            <a:r>
              <a:rPr b="0" i="0" lang="en-US" sz="4000" u="none" cap="none" strike="noStrike">
                <a:solidFill>
                  <a:srgbClr val="E1E7F4"/>
                </a:solidFill>
                <a:latin typeface="Times New Roman"/>
                <a:ea typeface="Times New Roman"/>
                <a:cs typeface="Times New Roman"/>
                <a:sym typeface="Times New Roman"/>
              </a:rPr>
              <a:t>Macroscopic Fundamental Diagram (MFD)</a:t>
            </a:r>
            <a:endParaRPr>
              <a:solidFill>
                <a:srgbClr val="E1E7F4"/>
              </a:solidFill>
              <a:latin typeface="Times New Roman"/>
              <a:ea typeface="Times New Roman"/>
              <a:cs typeface="Times New Roman"/>
              <a:sym typeface="Times New Roman"/>
            </a:endParaRPr>
          </a:p>
        </p:txBody>
      </p:sp>
      <p:sp>
        <p:nvSpPr>
          <p:cNvPr id="347" name="Google Shape;347;p25"/>
          <p:cNvSpPr txBox="1"/>
          <p:nvPr>
            <p:ph idx="1" type="body"/>
          </p:nvPr>
        </p:nvSpPr>
        <p:spPr>
          <a:xfrm>
            <a:off x="547708" y="2107847"/>
            <a:ext cx="8360833" cy="4247712"/>
          </a:xfrm>
          <a:prstGeom prst="rect">
            <a:avLst/>
          </a:prstGeom>
          <a:noFill/>
          <a:ln>
            <a:noFill/>
          </a:ln>
        </p:spPr>
        <p:txBody>
          <a:bodyPr anchorCtr="0" anchor="t" bIns="45700" lIns="91425" spcFirstLastPara="1" rIns="91425" wrap="square" tIns="45700">
            <a:normAutofit/>
          </a:bodyPr>
          <a:lstStyle/>
          <a:p>
            <a:pPr indent="-342900" lvl="0" marL="411480" rtl="0" algn="l">
              <a:spcBef>
                <a:spcPts val="0"/>
              </a:spcBef>
              <a:spcAft>
                <a:spcPts val="0"/>
              </a:spcAft>
              <a:buSzPts val="2850"/>
              <a:buChar char="▪"/>
            </a:pPr>
            <a:r>
              <a:rPr b="0" i="0" lang="en-US" sz="3000" u="none" cap="none" strike="noStrike">
                <a:solidFill>
                  <a:schemeClr val="lt1"/>
                </a:solidFill>
                <a:latin typeface="Times New Roman"/>
                <a:ea typeface="Times New Roman"/>
                <a:cs typeface="Times New Roman"/>
                <a:sym typeface="Times New Roman"/>
              </a:rPr>
              <a:t>A road network's density and traffic flow are related in the </a:t>
            </a:r>
            <a:r>
              <a:rPr b="0" i="0" lang="en-US" sz="3000" u="none" cap="none" strike="noStrike">
                <a:solidFill>
                  <a:srgbClr val="FFFF00"/>
                </a:solidFill>
                <a:latin typeface="Times New Roman"/>
                <a:ea typeface="Times New Roman"/>
                <a:cs typeface="Times New Roman"/>
                <a:sym typeface="Times New Roman"/>
              </a:rPr>
              <a:t>Macroscopic Fundamental Diagra</a:t>
            </a:r>
            <a:r>
              <a:rPr b="0" i="0" lang="en-US" sz="3000" u="none" cap="none" strike="noStrike">
                <a:solidFill>
                  <a:schemeClr val="lt1"/>
                </a:solidFill>
                <a:latin typeface="Times New Roman"/>
                <a:ea typeface="Times New Roman"/>
                <a:cs typeface="Times New Roman"/>
                <a:sym typeface="Times New Roman"/>
              </a:rPr>
              <a:t>m (</a:t>
            </a:r>
            <a:r>
              <a:rPr b="0" i="0" lang="en-US" sz="3000" u="none" cap="none" strike="noStrike">
                <a:solidFill>
                  <a:srgbClr val="FFFF00"/>
                </a:solidFill>
                <a:latin typeface="Times New Roman"/>
                <a:ea typeface="Times New Roman"/>
                <a:cs typeface="Times New Roman"/>
                <a:sym typeface="Times New Roman"/>
              </a:rPr>
              <a:t>MFD</a:t>
            </a:r>
            <a:r>
              <a:rPr b="0" i="0" lang="en-US" sz="3000" u="none" cap="none" strike="noStrike">
                <a:solidFill>
                  <a:schemeClr val="lt1"/>
                </a:solidFill>
                <a:latin typeface="Times New Roman"/>
                <a:ea typeface="Times New Roman"/>
                <a:cs typeface="Times New Roman"/>
                <a:sym typeface="Times New Roman"/>
              </a:rPr>
              <a:t>). </a:t>
            </a:r>
            <a:endParaRPr b="0" i="0" sz="3000" u="none" cap="none" strike="noStrike">
              <a:solidFill>
                <a:schemeClr val="lt1"/>
              </a:solidFill>
              <a:latin typeface="Times New Roman"/>
              <a:ea typeface="Times New Roman"/>
              <a:cs typeface="Times New Roman"/>
              <a:sym typeface="Times New Roman"/>
            </a:endParaRPr>
          </a:p>
          <a:p>
            <a:pPr indent="-161925" lvl="0" marL="411480" rtl="0" algn="l">
              <a:spcBef>
                <a:spcPts val="700"/>
              </a:spcBef>
              <a:spcAft>
                <a:spcPts val="0"/>
              </a:spcAft>
              <a:buSzPts val="2850"/>
              <a:buNone/>
            </a:pPr>
            <a:r>
              <a:t/>
            </a:r>
            <a:endParaRPr>
              <a:latin typeface="Times New Roman"/>
              <a:ea typeface="Times New Roman"/>
              <a:cs typeface="Times New Roman"/>
              <a:sym typeface="Times New Roman"/>
            </a:endParaRPr>
          </a:p>
          <a:p>
            <a:pPr indent="-342900" lvl="0" marL="411480" rtl="0" algn="l">
              <a:spcBef>
                <a:spcPts val="700"/>
              </a:spcBef>
              <a:spcAft>
                <a:spcPts val="0"/>
              </a:spcAft>
              <a:buSzPts val="2850"/>
              <a:buChar char="▪"/>
            </a:pPr>
            <a:r>
              <a:rPr b="0" i="0" lang="en-US" sz="3000" u="none" cap="none" strike="noStrike">
                <a:solidFill>
                  <a:schemeClr val="lt1"/>
                </a:solidFill>
                <a:latin typeface="Times New Roman"/>
                <a:ea typeface="Times New Roman"/>
                <a:cs typeface="Times New Roman"/>
                <a:sym typeface="Times New Roman"/>
              </a:rPr>
              <a:t>The </a:t>
            </a:r>
            <a:r>
              <a:rPr b="0" i="0" lang="en-US" sz="3000" u="none" cap="none" strike="noStrike">
                <a:solidFill>
                  <a:srgbClr val="FFFF00"/>
                </a:solidFill>
                <a:latin typeface="Times New Roman"/>
                <a:ea typeface="Times New Roman"/>
                <a:cs typeface="Times New Roman"/>
                <a:sym typeface="Times New Roman"/>
              </a:rPr>
              <a:t>MFD</a:t>
            </a:r>
            <a:r>
              <a:rPr b="0" i="0" lang="en-US" sz="3000" u="none" cap="none" strike="noStrike">
                <a:solidFill>
                  <a:schemeClr val="lt1"/>
                </a:solidFill>
                <a:latin typeface="Times New Roman"/>
                <a:ea typeface="Times New Roman"/>
                <a:cs typeface="Times New Roman"/>
                <a:sym typeface="Times New Roman"/>
              </a:rPr>
              <a:t> is based on the fact that, regardless of the specifics of the network's structure or the behavior of individual cars, </a:t>
            </a:r>
            <a:r>
              <a:rPr b="0" i="0" lang="en-US" sz="3000" u="none" cap="none" strike="noStrike">
                <a:solidFill>
                  <a:srgbClr val="FFFF00"/>
                </a:solidFill>
                <a:latin typeface="Times New Roman"/>
                <a:ea typeface="Times New Roman"/>
                <a:cs typeface="Times New Roman"/>
                <a:sym typeface="Times New Roman"/>
              </a:rPr>
              <a:t>there is a maximum amount of traffic that a road network can handle</a:t>
            </a:r>
            <a:r>
              <a:rPr b="0" i="0" lang="en-US" sz="3000" u="none" cap="none" strike="noStrike">
                <a:solidFill>
                  <a:schemeClr val="lt1"/>
                </a:solidFill>
                <a:latin typeface="Times New Roman"/>
                <a:ea typeface="Times New Roman"/>
                <a:cs typeface="Times New Roman"/>
                <a:sym typeface="Times New Roman"/>
              </a:rPr>
              <a:t>.</a:t>
            </a:r>
            <a:endParaRPr b="0" i="0" sz="3000" u="none" cap="none" strike="noStrike">
              <a:solidFill>
                <a:schemeClr val="lt1"/>
              </a:solidFill>
              <a:latin typeface="Times New Roman"/>
              <a:ea typeface="Times New Roman"/>
              <a:cs typeface="Times New Roman"/>
              <a:sym typeface="Times New Roman"/>
            </a:endParaRPr>
          </a:p>
        </p:txBody>
      </p:sp>
      <p:sp>
        <p:nvSpPr>
          <p:cNvPr id="348" name="Google Shape;348;p25"/>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26"/>
          <p:cNvSpPr txBox="1"/>
          <p:nvPr>
            <p:ph type="title"/>
          </p:nvPr>
        </p:nvSpPr>
        <p:spPr>
          <a:xfrm>
            <a:off x="609600" y="152400"/>
            <a:ext cx="8305800" cy="2057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FFFF00"/>
              </a:buClr>
              <a:buSzPts val="2800"/>
              <a:buFont typeface="Times New Roman"/>
              <a:buNone/>
            </a:pPr>
            <a:r>
              <a:rPr lang="en-US" sz="2800">
                <a:solidFill>
                  <a:srgbClr val="FFFF00"/>
                </a:solidFill>
                <a:latin typeface="Times New Roman"/>
                <a:ea typeface="Times New Roman"/>
                <a:cs typeface="Times New Roman"/>
                <a:sym typeface="Times New Roman"/>
              </a:rPr>
              <a:t>Macroscopic Fundamental Diagram (MFD)</a:t>
            </a:r>
            <a:br>
              <a:rPr lang="en-US" sz="2800">
                <a:solidFill>
                  <a:srgbClr val="FFFF00"/>
                </a:solidFill>
                <a:latin typeface="Times New Roman"/>
                <a:ea typeface="Times New Roman"/>
                <a:cs typeface="Times New Roman"/>
                <a:sym typeface="Times New Roman"/>
              </a:rPr>
            </a:br>
            <a:br>
              <a:rPr lang="en-US" sz="2000">
                <a:solidFill>
                  <a:srgbClr val="E1E7F4"/>
                </a:solidFill>
                <a:latin typeface="Times New Roman"/>
                <a:ea typeface="Times New Roman"/>
                <a:cs typeface="Times New Roman"/>
                <a:sym typeface="Times New Roman"/>
              </a:rPr>
            </a:br>
            <a:r>
              <a:rPr lang="en-US" sz="2000"/>
              <a:t>Ambühl,L., Menendez,M., González,M., “Understanding congestion propagation by combining percolation theory with the macroscopic fundamental diagram”, COMMUNICATIONS PHYSICS | (2023) 6:26 </a:t>
            </a:r>
            <a:br>
              <a:rPr lang="en-US" sz="2000"/>
            </a:br>
            <a:br>
              <a:rPr lang="en-US" sz="1200">
                <a:solidFill>
                  <a:srgbClr val="E1E7F4"/>
                </a:solidFill>
                <a:latin typeface="Times New Roman"/>
                <a:ea typeface="Times New Roman"/>
                <a:cs typeface="Times New Roman"/>
                <a:sym typeface="Times New Roman"/>
              </a:rPr>
            </a:br>
            <a:r>
              <a:rPr lang="en-US" sz="1200">
                <a:solidFill>
                  <a:srgbClr val="E1E7F4"/>
                </a:solidFill>
                <a:latin typeface="Times New Roman"/>
                <a:ea typeface="Times New Roman"/>
                <a:cs typeface="Times New Roman"/>
                <a:sym typeface="Times New Roman"/>
              </a:rPr>
              <a:t> </a:t>
            </a:r>
            <a:endParaRPr sz="1200"/>
          </a:p>
        </p:txBody>
      </p:sp>
      <p:sp>
        <p:nvSpPr>
          <p:cNvPr id="354" name="Google Shape;354;p26"/>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355" name="Google Shape;355;p26"/>
          <p:cNvPicPr preferRelativeResize="0"/>
          <p:nvPr>
            <p:ph idx="1" type="body"/>
          </p:nvPr>
        </p:nvPicPr>
        <p:blipFill rotWithShape="1">
          <a:blip r:embed="rId3">
            <a:alphaModFix/>
          </a:blip>
          <a:srcRect b="0" l="0" r="0" t="0"/>
          <a:stretch/>
        </p:blipFill>
        <p:spPr>
          <a:xfrm>
            <a:off x="838200" y="2133600"/>
            <a:ext cx="7696201" cy="4572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27"/>
          <p:cNvSpPr txBox="1"/>
          <p:nvPr>
            <p:ph type="title"/>
          </p:nvPr>
        </p:nvSpPr>
        <p:spPr>
          <a:xfrm>
            <a:off x="618263" y="88194"/>
            <a:ext cx="8396110" cy="1338269"/>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1EDFF"/>
              </a:buClr>
              <a:buSzPts val="4000"/>
              <a:buFont typeface="Times New Roman"/>
              <a:buNone/>
            </a:pPr>
            <a:r>
              <a:rPr b="0" i="0" lang="en-US" sz="4000" u="none" cap="none" strike="noStrike">
                <a:solidFill>
                  <a:srgbClr val="C1EDFF"/>
                </a:solidFill>
                <a:latin typeface="Times New Roman"/>
                <a:ea typeface="Times New Roman"/>
                <a:cs typeface="Times New Roman"/>
                <a:sym typeface="Times New Roman"/>
              </a:rPr>
              <a:t>Expansion of traffic  networks:</a:t>
            </a:r>
            <a:br>
              <a:rPr b="0" i="0" lang="en-US" sz="4000" u="none" cap="none" strike="noStrike">
                <a:solidFill>
                  <a:srgbClr val="C1EDFF"/>
                </a:solidFill>
                <a:latin typeface="Times New Roman"/>
                <a:ea typeface="Times New Roman"/>
                <a:cs typeface="Times New Roman"/>
                <a:sym typeface="Times New Roman"/>
              </a:rPr>
            </a:br>
            <a:r>
              <a:rPr lang="en-US">
                <a:latin typeface="Times New Roman"/>
                <a:ea typeface="Times New Roman"/>
                <a:cs typeface="Times New Roman"/>
                <a:sym typeface="Times New Roman"/>
              </a:rPr>
              <a:t>Urban traffic network capacity</a:t>
            </a:r>
            <a:endParaRPr/>
          </a:p>
        </p:txBody>
      </p:sp>
      <p:sp>
        <p:nvSpPr>
          <p:cNvPr id="361" name="Google Shape;361;p27"/>
          <p:cNvSpPr txBox="1"/>
          <p:nvPr>
            <p:ph idx="1" type="body"/>
          </p:nvPr>
        </p:nvSpPr>
        <p:spPr>
          <a:xfrm>
            <a:off x="618263" y="1499305"/>
            <a:ext cx="8281458" cy="5099931"/>
          </a:xfrm>
          <a:prstGeom prst="rect">
            <a:avLst/>
          </a:prstGeom>
          <a:noFill/>
          <a:ln>
            <a:noFill/>
          </a:ln>
        </p:spPr>
        <p:txBody>
          <a:bodyPr anchorCtr="0" anchor="t" bIns="45700" lIns="91425" spcFirstLastPara="1" rIns="91425" wrap="square" tIns="45700">
            <a:normAutofit/>
          </a:bodyPr>
          <a:lstStyle/>
          <a:p>
            <a:pPr indent="-342900" lvl="0" marL="411480" rtl="0" algn="l">
              <a:spcBef>
                <a:spcPts val="0"/>
              </a:spcBef>
              <a:spcAft>
                <a:spcPts val="0"/>
              </a:spcAft>
              <a:buSzPts val="2850"/>
              <a:buChar char="▪"/>
            </a:pPr>
            <a:r>
              <a:rPr b="0" i="0" lang="en-US" sz="3000" u="none" cap="none" strike="noStrike">
                <a:solidFill>
                  <a:schemeClr val="lt1"/>
                </a:solidFill>
                <a:latin typeface="Times New Roman"/>
                <a:ea typeface="Times New Roman"/>
                <a:cs typeface="Times New Roman"/>
                <a:sym typeface="Times New Roman"/>
              </a:rPr>
              <a:t>The maximum number of vehicles  that may pass through a road network without producing significant congestion and lowering the network's overall efficiency is referred to as the </a:t>
            </a:r>
            <a:r>
              <a:rPr b="0" i="0" lang="en-US" sz="3000" u="none" cap="none" strike="noStrike">
                <a:solidFill>
                  <a:srgbClr val="FFFF00"/>
                </a:solidFill>
                <a:latin typeface="Times New Roman"/>
                <a:ea typeface="Times New Roman"/>
                <a:cs typeface="Times New Roman"/>
                <a:sym typeface="Times New Roman"/>
              </a:rPr>
              <a:t>urban traffic network capacity</a:t>
            </a:r>
            <a:r>
              <a:rPr b="0" i="0" lang="en-US" sz="3000" u="none" cap="none" strike="noStrike">
                <a:solidFill>
                  <a:schemeClr val="lt1"/>
                </a:solidFill>
                <a:latin typeface="Times New Roman"/>
                <a:ea typeface="Times New Roman"/>
                <a:cs typeface="Times New Roman"/>
                <a:sym typeface="Times New Roman"/>
              </a:rPr>
              <a:t>. </a:t>
            </a:r>
            <a:endParaRPr b="0" i="0" sz="3000" u="none" cap="none" strike="noStrike">
              <a:solidFill>
                <a:schemeClr val="lt1"/>
              </a:solidFill>
              <a:latin typeface="Times New Roman"/>
              <a:ea typeface="Times New Roman"/>
              <a:cs typeface="Times New Roman"/>
              <a:sym typeface="Times New Roman"/>
            </a:endParaRPr>
          </a:p>
          <a:p>
            <a:pPr indent="-161925" lvl="0" marL="411480" rtl="0" algn="l">
              <a:spcBef>
                <a:spcPts val="700"/>
              </a:spcBef>
              <a:spcAft>
                <a:spcPts val="0"/>
              </a:spcAft>
              <a:buSzPts val="2850"/>
              <a:buNone/>
            </a:pPr>
            <a:r>
              <a:t/>
            </a:r>
            <a:endParaRPr>
              <a:latin typeface="Times New Roman"/>
              <a:ea typeface="Times New Roman"/>
              <a:cs typeface="Times New Roman"/>
              <a:sym typeface="Times New Roman"/>
            </a:endParaRPr>
          </a:p>
          <a:p>
            <a:pPr indent="-342900" lvl="0" marL="411480" rtl="0" algn="l">
              <a:spcBef>
                <a:spcPts val="700"/>
              </a:spcBef>
              <a:spcAft>
                <a:spcPts val="0"/>
              </a:spcAft>
              <a:buSzPts val="2850"/>
              <a:buChar char="▪"/>
            </a:pPr>
            <a:r>
              <a:rPr b="0" i="0" lang="en-US" sz="3000" u="none" cap="none" strike="noStrike">
                <a:solidFill>
                  <a:schemeClr val="lt1"/>
                </a:solidFill>
                <a:latin typeface="Times New Roman"/>
                <a:ea typeface="Times New Roman"/>
                <a:cs typeface="Times New Roman"/>
                <a:sym typeface="Times New Roman"/>
              </a:rPr>
              <a:t>A network's capacity is influenced by a variety of elements, including as the quantity and size of its roads, drivers behavior, and the network's topology.</a:t>
            </a:r>
            <a:endParaRPr b="0" i="0" sz="3000" u="none" cap="none" strike="noStrike">
              <a:solidFill>
                <a:schemeClr val="lt1"/>
              </a:solidFill>
              <a:latin typeface="Times New Roman"/>
              <a:ea typeface="Times New Roman"/>
              <a:cs typeface="Times New Roman"/>
              <a:sym typeface="Times New Roman"/>
            </a:endParaRPr>
          </a:p>
        </p:txBody>
      </p:sp>
      <p:sp>
        <p:nvSpPr>
          <p:cNvPr id="362" name="Google Shape;362;p27"/>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28"/>
          <p:cNvSpPr txBox="1"/>
          <p:nvPr>
            <p:ph type="title"/>
          </p:nvPr>
        </p:nvSpPr>
        <p:spPr>
          <a:xfrm>
            <a:off x="914400" y="114652"/>
            <a:ext cx="7772400" cy="131181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1EDFF"/>
              </a:buClr>
              <a:buSzPts val="4000"/>
              <a:buFont typeface="Times New Roman"/>
              <a:buNone/>
            </a:pPr>
            <a:r>
              <a:rPr b="0" i="0" lang="en-US" sz="4000" u="none" cap="none" strike="noStrike">
                <a:solidFill>
                  <a:srgbClr val="C1EDFF"/>
                </a:solidFill>
                <a:latin typeface="Times New Roman"/>
                <a:ea typeface="Times New Roman"/>
                <a:cs typeface="Times New Roman"/>
                <a:sym typeface="Times New Roman"/>
              </a:rPr>
              <a:t>Expansion of traffic  networks:</a:t>
            </a:r>
            <a:br>
              <a:rPr b="0" i="0" lang="en-US" sz="4000" u="none" cap="none" strike="noStrike">
                <a:solidFill>
                  <a:srgbClr val="C1EDFF"/>
                </a:solidFill>
                <a:latin typeface="Times New Roman"/>
                <a:ea typeface="Times New Roman"/>
                <a:cs typeface="Times New Roman"/>
                <a:sym typeface="Times New Roman"/>
              </a:rPr>
            </a:br>
            <a:r>
              <a:rPr b="0" i="0" lang="en-US" sz="4000" u="none" cap="none" strike="noStrike">
                <a:solidFill>
                  <a:srgbClr val="C1EDFF"/>
                </a:solidFill>
                <a:latin typeface="Times New Roman"/>
                <a:ea typeface="Times New Roman"/>
                <a:cs typeface="Times New Roman"/>
                <a:sym typeface="Times New Roman"/>
              </a:rPr>
              <a:t>Urban traffic network capacity</a:t>
            </a:r>
            <a:endParaRPr/>
          </a:p>
        </p:txBody>
      </p:sp>
      <p:sp>
        <p:nvSpPr>
          <p:cNvPr id="368" name="Google Shape;368;p28"/>
          <p:cNvSpPr txBox="1"/>
          <p:nvPr>
            <p:ph idx="1" type="body"/>
          </p:nvPr>
        </p:nvSpPr>
        <p:spPr>
          <a:xfrm>
            <a:off x="565346" y="1499305"/>
            <a:ext cx="8360833" cy="5185833"/>
          </a:xfrm>
          <a:prstGeom prst="rect">
            <a:avLst/>
          </a:prstGeom>
          <a:noFill/>
          <a:ln>
            <a:noFill/>
          </a:ln>
        </p:spPr>
        <p:txBody>
          <a:bodyPr anchorCtr="0" anchor="t" bIns="45700" lIns="91425" spcFirstLastPara="1" rIns="91425" wrap="square" tIns="45700">
            <a:normAutofit fontScale="97500" lnSpcReduction="12000"/>
          </a:bodyPr>
          <a:lstStyle/>
          <a:p>
            <a:pPr indent="-342900" lvl="0" marL="411480" rtl="0" algn="l">
              <a:spcBef>
                <a:spcPts val="0"/>
              </a:spcBef>
              <a:spcAft>
                <a:spcPts val="0"/>
              </a:spcAft>
              <a:buSzPct val="95000"/>
              <a:buChar char="▪"/>
            </a:pPr>
            <a:r>
              <a:rPr lang="en-US">
                <a:latin typeface="Times New Roman"/>
                <a:ea typeface="Times New Roman"/>
                <a:cs typeface="Times New Roman"/>
                <a:sym typeface="Times New Roman"/>
              </a:rPr>
              <a:t>The MFD relates the vehicle accumulation in an urban network </a:t>
            </a:r>
            <a:r>
              <a:rPr i="1" lang="en-US">
                <a:latin typeface="Times New Roman"/>
                <a:ea typeface="Times New Roman"/>
                <a:cs typeface="Times New Roman"/>
                <a:sym typeface="Times New Roman"/>
              </a:rPr>
              <a:t>n</a:t>
            </a:r>
            <a:r>
              <a:rPr lang="en-US">
                <a:latin typeface="Times New Roman"/>
                <a:ea typeface="Times New Roman"/>
                <a:cs typeface="Times New Roman"/>
                <a:sym typeface="Times New Roman"/>
              </a:rPr>
              <a:t> (vehicles) to the travel production </a:t>
            </a:r>
            <a:r>
              <a:rPr i="1" lang="en-US">
                <a:latin typeface="Times New Roman"/>
                <a:ea typeface="Times New Roman"/>
                <a:cs typeface="Times New Roman"/>
                <a:sym typeface="Times New Roman"/>
              </a:rPr>
              <a:t>P</a:t>
            </a:r>
            <a:r>
              <a:rPr lang="en-US">
                <a:latin typeface="Times New Roman"/>
                <a:ea typeface="Times New Roman"/>
                <a:cs typeface="Times New Roman"/>
                <a:sym typeface="Times New Roman"/>
              </a:rPr>
              <a:t>(n).</a:t>
            </a:r>
            <a:endParaRPr>
              <a:latin typeface="Times New Roman"/>
              <a:ea typeface="Times New Roman"/>
              <a:cs typeface="Times New Roman"/>
              <a:sym typeface="Times New Roman"/>
            </a:endParaRPr>
          </a:p>
          <a:p>
            <a:pPr indent="-342900" lvl="0" marL="411480" rtl="0" algn="l">
              <a:spcBef>
                <a:spcPts val="700"/>
              </a:spcBef>
              <a:spcAft>
                <a:spcPts val="0"/>
              </a:spcAft>
              <a:buSzPct val="95000"/>
              <a:buChar char="▪"/>
            </a:pPr>
            <a:r>
              <a:rPr i="1" lang="en-US">
                <a:latin typeface="Times New Roman"/>
                <a:ea typeface="Times New Roman"/>
                <a:cs typeface="Times New Roman"/>
                <a:sym typeface="Times New Roman"/>
              </a:rPr>
              <a:t>n</a:t>
            </a:r>
            <a:r>
              <a:rPr lang="en-US">
                <a:latin typeface="Times New Roman"/>
                <a:ea typeface="Times New Roman"/>
                <a:cs typeface="Times New Roman"/>
                <a:sym typeface="Times New Roman"/>
              </a:rPr>
              <a:t> in units (vehicles km−2)</a:t>
            </a:r>
            <a:endParaRPr/>
          </a:p>
          <a:p>
            <a:pPr indent="-342900" lvl="0" marL="411480" rtl="0" algn="l">
              <a:spcBef>
                <a:spcPts val="700"/>
              </a:spcBef>
              <a:spcAft>
                <a:spcPts val="0"/>
              </a:spcAft>
              <a:buSzPct val="95000"/>
              <a:buChar char="▪"/>
            </a:pPr>
            <a:r>
              <a:rPr i="1" lang="en-US">
                <a:latin typeface="Times New Roman"/>
                <a:ea typeface="Times New Roman"/>
                <a:cs typeface="Times New Roman"/>
                <a:sym typeface="Times New Roman"/>
              </a:rPr>
              <a:t>P</a:t>
            </a:r>
            <a:r>
              <a:rPr lang="en-US">
                <a:latin typeface="Times New Roman"/>
                <a:ea typeface="Times New Roman"/>
                <a:cs typeface="Times New Roman"/>
                <a:sym typeface="Times New Roman"/>
              </a:rPr>
              <a:t>(</a:t>
            </a:r>
            <a:r>
              <a:rPr i="1" lang="en-US">
                <a:latin typeface="Times New Roman"/>
                <a:ea typeface="Times New Roman"/>
                <a:cs typeface="Times New Roman"/>
                <a:sym typeface="Times New Roman"/>
              </a:rPr>
              <a:t>n</a:t>
            </a:r>
            <a:r>
              <a:rPr lang="en-US">
                <a:latin typeface="Times New Roman"/>
                <a:ea typeface="Times New Roman"/>
                <a:cs typeface="Times New Roman"/>
                <a:sym typeface="Times New Roman"/>
              </a:rPr>
              <a:t>) in units (vehicle-km h−1 km−2) </a:t>
            </a:r>
            <a:endParaRPr>
              <a:latin typeface="Times New Roman"/>
              <a:ea typeface="Times New Roman"/>
              <a:cs typeface="Times New Roman"/>
              <a:sym typeface="Times New Roman"/>
            </a:endParaRPr>
          </a:p>
          <a:p>
            <a:pPr indent="0" lvl="0" marL="68579" rtl="0" algn="l">
              <a:spcBef>
                <a:spcPts val="700"/>
              </a:spcBef>
              <a:spcAft>
                <a:spcPts val="0"/>
              </a:spcAft>
              <a:buClr>
                <a:schemeClr val="lt2"/>
              </a:buClr>
              <a:buSzPct val="95000"/>
              <a:buFont typeface="Noto Sans Symbols"/>
              <a:buNone/>
            </a:pPr>
            <a:r>
              <a:t/>
            </a:r>
            <a:endParaRPr>
              <a:latin typeface="Times New Roman"/>
              <a:ea typeface="Times New Roman"/>
              <a:cs typeface="Times New Roman"/>
              <a:sym typeface="Times New Roman"/>
            </a:endParaRPr>
          </a:p>
          <a:p>
            <a:pPr indent="0" lvl="0" marL="68579" rtl="0" algn="l">
              <a:spcBef>
                <a:spcPts val="700"/>
              </a:spcBef>
              <a:spcAft>
                <a:spcPts val="0"/>
              </a:spcAft>
              <a:buClr>
                <a:schemeClr val="lt2"/>
              </a:buClr>
              <a:buSzPct val="95000"/>
              <a:buFont typeface="Noto Sans Symbols"/>
              <a:buNone/>
            </a:pPr>
            <a:r>
              <a:rPr i="1" lang="en-US">
                <a:solidFill>
                  <a:srgbClr val="FFFF00"/>
                </a:solidFill>
                <a:latin typeface="Times New Roman"/>
                <a:ea typeface="Times New Roman"/>
                <a:cs typeface="Times New Roman"/>
                <a:sym typeface="Times New Roman"/>
              </a:rPr>
              <a:t>                                v</a:t>
            </a:r>
            <a:r>
              <a:rPr lang="en-US">
                <a:solidFill>
                  <a:srgbClr val="FFFF00"/>
                </a:solidFill>
                <a:latin typeface="Times New Roman"/>
                <a:ea typeface="Times New Roman"/>
                <a:cs typeface="Times New Roman"/>
                <a:sym typeface="Times New Roman"/>
              </a:rPr>
              <a:t> = </a:t>
            </a:r>
            <a:r>
              <a:rPr i="1" lang="en-US">
                <a:solidFill>
                  <a:srgbClr val="FFFF00"/>
                </a:solidFill>
                <a:latin typeface="Times New Roman"/>
                <a:ea typeface="Times New Roman"/>
                <a:cs typeface="Times New Roman"/>
                <a:sym typeface="Times New Roman"/>
              </a:rPr>
              <a:t>P</a:t>
            </a:r>
            <a:r>
              <a:rPr lang="en-US">
                <a:solidFill>
                  <a:srgbClr val="FFFF00"/>
                </a:solidFill>
                <a:latin typeface="Times New Roman"/>
                <a:ea typeface="Times New Roman"/>
                <a:cs typeface="Times New Roman"/>
                <a:sym typeface="Times New Roman"/>
              </a:rPr>
              <a:t>/</a:t>
            </a:r>
            <a:r>
              <a:rPr i="1" lang="en-US">
                <a:solidFill>
                  <a:srgbClr val="FFFF00"/>
                </a:solidFill>
                <a:latin typeface="Times New Roman"/>
                <a:ea typeface="Times New Roman"/>
                <a:cs typeface="Times New Roman"/>
                <a:sym typeface="Times New Roman"/>
              </a:rPr>
              <a:t>n</a:t>
            </a:r>
            <a:r>
              <a:rPr lang="en-US">
                <a:latin typeface="Times New Roman"/>
                <a:ea typeface="Times New Roman"/>
                <a:cs typeface="Times New Roman"/>
                <a:sym typeface="Times New Roman"/>
              </a:rPr>
              <a:t>       </a:t>
            </a:r>
            <a:endParaRPr/>
          </a:p>
          <a:p>
            <a:pPr indent="-342900" lvl="0" marL="411480" rtl="0" algn="l">
              <a:spcBef>
                <a:spcPts val="700"/>
              </a:spcBef>
              <a:spcAft>
                <a:spcPts val="0"/>
              </a:spcAft>
              <a:buSzPct val="95000"/>
              <a:buChar char="▪"/>
            </a:pPr>
            <a:r>
              <a:rPr lang="en-US">
                <a:latin typeface="Times New Roman"/>
                <a:ea typeface="Times New Roman"/>
                <a:cs typeface="Times New Roman"/>
                <a:sym typeface="Times New Roman"/>
              </a:rPr>
              <a:t>v - speed</a:t>
            </a:r>
            <a:endParaRPr/>
          </a:p>
          <a:p>
            <a:pPr indent="-342900" lvl="0" marL="411480" rtl="0" algn="l">
              <a:spcBef>
                <a:spcPts val="700"/>
              </a:spcBef>
              <a:spcAft>
                <a:spcPts val="0"/>
              </a:spcAft>
              <a:buSzPct val="95000"/>
              <a:buChar char="▪"/>
            </a:pPr>
            <a:r>
              <a:rPr b="0" i="1" lang="en-US" sz="3000" u="none" cap="none" strike="noStrike">
                <a:solidFill>
                  <a:schemeClr val="lt1"/>
                </a:solidFill>
                <a:latin typeface="Times New Roman"/>
                <a:ea typeface="Times New Roman"/>
                <a:cs typeface="Times New Roman"/>
                <a:sym typeface="Times New Roman"/>
              </a:rPr>
              <a:t>n</a:t>
            </a:r>
            <a:r>
              <a:rPr b="0" i="0" lang="en-US" sz="3000" u="none" cap="none" strike="noStrike">
                <a:solidFill>
                  <a:schemeClr val="lt1"/>
                </a:solidFill>
                <a:latin typeface="Times New Roman"/>
                <a:ea typeface="Times New Roman"/>
                <a:cs typeface="Times New Roman"/>
                <a:sym typeface="Times New Roman"/>
              </a:rPr>
              <a:t>*</a:t>
            </a:r>
            <a:r>
              <a:rPr lang="en-US">
                <a:latin typeface="Times New Roman"/>
                <a:ea typeface="Times New Roman"/>
                <a:cs typeface="Times New Roman"/>
                <a:sym typeface="Times New Roman"/>
              </a:rPr>
              <a:t>- critical accumulation of vehicles </a:t>
            </a:r>
            <a:endParaRPr/>
          </a:p>
          <a:p>
            <a:pPr indent="-342900" lvl="0" marL="411480" rtl="0" algn="l">
              <a:spcBef>
                <a:spcPts val="700"/>
              </a:spcBef>
              <a:spcAft>
                <a:spcPts val="0"/>
              </a:spcAft>
              <a:buSzPct val="95000"/>
              <a:buChar char="▪"/>
            </a:pPr>
            <a:r>
              <a:rPr i="1" lang="en-US">
                <a:latin typeface="Times New Roman"/>
                <a:ea typeface="Times New Roman"/>
                <a:cs typeface="Times New Roman"/>
                <a:sym typeface="Times New Roman"/>
              </a:rPr>
              <a:t>P</a:t>
            </a:r>
            <a:r>
              <a:rPr lang="en-US">
                <a:latin typeface="Times New Roman"/>
                <a:ea typeface="Times New Roman"/>
                <a:cs typeface="Times New Roman"/>
                <a:sym typeface="Times New Roman"/>
              </a:rPr>
              <a:t>* - traffic capacity of urban network</a:t>
            </a:r>
            <a:endParaRPr/>
          </a:p>
          <a:p>
            <a:pPr indent="-342900" lvl="0" marL="411480" rtl="0" algn="l">
              <a:spcBef>
                <a:spcPts val="700"/>
              </a:spcBef>
              <a:spcAft>
                <a:spcPts val="0"/>
              </a:spcAft>
              <a:buSzPct val="95000"/>
              <a:buChar char="▪"/>
            </a:pPr>
            <a:r>
              <a:rPr b="0" i="1" lang="en-US" sz="3000" u="none" cap="none" strike="noStrike">
                <a:solidFill>
                  <a:schemeClr val="lt1"/>
                </a:solidFill>
                <a:latin typeface="Times New Roman"/>
                <a:ea typeface="Times New Roman"/>
                <a:cs typeface="Times New Roman"/>
                <a:sym typeface="Times New Roman"/>
              </a:rPr>
              <a:t>v</a:t>
            </a:r>
            <a:r>
              <a:rPr b="0" i="0" lang="en-US" sz="3000" u="none" cap="none" strike="noStrike">
                <a:solidFill>
                  <a:schemeClr val="lt1"/>
                </a:solidFill>
                <a:latin typeface="Times New Roman"/>
                <a:ea typeface="Times New Roman"/>
                <a:cs typeface="Times New Roman"/>
                <a:sym typeface="Times New Roman"/>
              </a:rPr>
              <a:t>*</a:t>
            </a:r>
            <a:r>
              <a:rPr lang="en-US">
                <a:latin typeface="Times New Roman"/>
                <a:ea typeface="Times New Roman"/>
                <a:cs typeface="Times New Roman"/>
                <a:sym typeface="Times New Roman"/>
              </a:rPr>
              <a:t> - critical speed </a:t>
            </a:r>
            <a:endParaRPr/>
          </a:p>
        </p:txBody>
      </p:sp>
      <p:sp>
        <p:nvSpPr>
          <p:cNvPr id="369" name="Google Shape;369;p28"/>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29"/>
          <p:cNvSpPr txBox="1"/>
          <p:nvPr>
            <p:ph type="title"/>
          </p:nvPr>
        </p:nvSpPr>
        <p:spPr>
          <a:xfrm>
            <a:off x="914400" y="158749"/>
            <a:ext cx="7772400" cy="126771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1EDFF"/>
              </a:buClr>
              <a:buSzPts val="4000"/>
              <a:buFont typeface="Times New Roman"/>
              <a:buNone/>
            </a:pPr>
            <a:r>
              <a:rPr b="0" i="0" lang="en-US" sz="4000" u="none" cap="none" strike="noStrike">
                <a:solidFill>
                  <a:srgbClr val="C1EDFF"/>
                </a:solidFill>
                <a:latin typeface="Times New Roman"/>
                <a:ea typeface="Times New Roman"/>
                <a:cs typeface="Times New Roman"/>
                <a:sym typeface="Times New Roman"/>
              </a:rPr>
              <a:t>Expansion of traffic  networks:</a:t>
            </a:r>
            <a:br>
              <a:rPr b="0" i="0" lang="en-US" sz="4000" u="none" cap="none" strike="noStrike">
                <a:solidFill>
                  <a:srgbClr val="C1EDFF"/>
                </a:solidFill>
                <a:latin typeface="Times New Roman"/>
                <a:ea typeface="Times New Roman"/>
                <a:cs typeface="Times New Roman"/>
                <a:sym typeface="Times New Roman"/>
              </a:rPr>
            </a:br>
            <a:r>
              <a:rPr b="0" i="0" lang="en-US" sz="4000" u="none" cap="none" strike="noStrike">
                <a:solidFill>
                  <a:srgbClr val="C1EDFF"/>
                </a:solidFill>
                <a:latin typeface="Times New Roman"/>
                <a:ea typeface="Times New Roman"/>
                <a:cs typeface="Times New Roman"/>
                <a:sym typeface="Times New Roman"/>
              </a:rPr>
              <a:t>Urban traffic network capacity</a:t>
            </a:r>
            <a:br>
              <a:rPr lang="en-US" sz="1800">
                <a:latin typeface="Times New Roman"/>
                <a:ea typeface="Times New Roman"/>
                <a:cs typeface="Times New Roman"/>
                <a:sym typeface="Times New Roman"/>
              </a:rPr>
            </a:br>
            <a:endParaRPr sz="1800"/>
          </a:p>
          <a:p>
            <a:pPr indent="0" lvl="0" marL="0" rtl="0" algn="l">
              <a:spcBef>
                <a:spcPts val="0"/>
              </a:spcBef>
              <a:spcAft>
                <a:spcPts val="0"/>
              </a:spcAft>
              <a:buClr>
                <a:srgbClr val="C1EDFF"/>
              </a:buClr>
              <a:buSzPts val="4000"/>
              <a:buFont typeface="Consolas"/>
              <a:buNone/>
            </a:pPr>
            <a:r>
              <a:t/>
            </a:r>
            <a:endParaRPr/>
          </a:p>
        </p:txBody>
      </p:sp>
      <p:sp>
        <p:nvSpPr>
          <p:cNvPr id="375" name="Google Shape;375;p29"/>
          <p:cNvSpPr txBox="1"/>
          <p:nvPr>
            <p:ph idx="1" type="body"/>
          </p:nvPr>
        </p:nvSpPr>
        <p:spPr>
          <a:xfrm>
            <a:off x="530069" y="1573318"/>
            <a:ext cx="8484305" cy="4782241"/>
          </a:xfrm>
          <a:prstGeom prst="rect">
            <a:avLst/>
          </a:prstGeom>
          <a:noFill/>
          <a:ln>
            <a:noFill/>
          </a:ln>
        </p:spPr>
        <p:txBody>
          <a:bodyPr anchorCtr="0" anchor="t" bIns="45700" lIns="91425" spcFirstLastPara="1" rIns="91425" wrap="square" tIns="45700">
            <a:normAutofit/>
          </a:bodyPr>
          <a:lstStyle/>
          <a:p>
            <a:pPr indent="0" lvl="0" marL="68579" rtl="0" algn="l">
              <a:spcBef>
                <a:spcPts val="0"/>
              </a:spcBef>
              <a:spcAft>
                <a:spcPts val="0"/>
              </a:spcAft>
              <a:buClr>
                <a:schemeClr val="lt2"/>
              </a:buClr>
              <a:buSzPts val="1900"/>
              <a:buFont typeface="Noto Sans Symbols"/>
              <a:buNone/>
            </a:pPr>
            <a:r>
              <a:rPr lang="en-US" sz="2000">
                <a:latin typeface="Times New Roman"/>
                <a:ea typeface="Times New Roman"/>
                <a:cs typeface="Times New Roman"/>
                <a:sym typeface="Times New Roman"/>
              </a:rPr>
              <a:t>Loder, A.,. Ambühl, L.,  Menendez, M., Axhausen, K.W., “Understanding traffic capacity of urban networks”, Scientific Reports, natureresearch, </a:t>
            </a:r>
            <a:r>
              <a:rPr i="0" lang="en-US" sz="2000">
                <a:latin typeface="Times New Roman"/>
                <a:ea typeface="Times New Roman"/>
                <a:cs typeface="Times New Roman"/>
                <a:sym typeface="Times New Roman"/>
              </a:rPr>
              <a:t>(2019) 9:16283</a:t>
            </a:r>
            <a:r>
              <a:rPr i="1" lang="en-US" sz="2000">
                <a:latin typeface="Times New Roman"/>
                <a:ea typeface="Times New Roman"/>
                <a:cs typeface="Times New Roman"/>
                <a:sym typeface="Times New Roman"/>
              </a:rPr>
              <a:t> </a:t>
            </a:r>
            <a:r>
              <a:rPr lang="en-US" sz="1800">
                <a:latin typeface="Times New Roman"/>
                <a:ea typeface="Times New Roman"/>
                <a:cs typeface="Times New Roman"/>
                <a:sym typeface="Times New Roman"/>
              </a:rPr>
              <a:t>| </a:t>
            </a:r>
            <a:endParaRPr sz="1800"/>
          </a:p>
        </p:txBody>
      </p:sp>
      <p:sp>
        <p:nvSpPr>
          <p:cNvPr id="376" name="Google Shape;376;p29"/>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377" name="Google Shape;377;p29"/>
          <p:cNvPicPr preferRelativeResize="0"/>
          <p:nvPr/>
        </p:nvPicPr>
        <p:blipFill rotWithShape="1">
          <a:blip r:embed="rId3">
            <a:alphaModFix/>
          </a:blip>
          <a:srcRect b="0" l="0" r="0" t="0"/>
          <a:stretch/>
        </p:blipFill>
        <p:spPr>
          <a:xfrm>
            <a:off x="492197" y="2497934"/>
            <a:ext cx="8616805" cy="421366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3"/>
          <p:cNvSpPr txBox="1"/>
          <p:nvPr>
            <p:ph type="title"/>
          </p:nvPr>
        </p:nvSpPr>
        <p:spPr>
          <a:xfrm>
            <a:off x="914400" y="152400"/>
            <a:ext cx="7772400" cy="1676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1EDFF"/>
              </a:buClr>
              <a:buSzPts val="4000"/>
              <a:buFont typeface="Times New Roman"/>
              <a:buNone/>
            </a:pPr>
            <a:r>
              <a:rPr lang="en-US">
                <a:latin typeface="Times New Roman"/>
                <a:ea typeface="Times New Roman"/>
                <a:cs typeface="Times New Roman"/>
                <a:sym typeface="Times New Roman"/>
              </a:rPr>
              <a:t>Megacities</a:t>
            </a:r>
            <a:br>
              <a:rPr lang="en-US">
                <a:latin typeface="Times New Roman"/>
                <a:ea typeface="Times New Roman"/>
                <a:cs typeface="Times New Roman"/>
                <a:sym typeface="Times New Roman"/>
              </a:rPr>
            </a:br>
            <a:br>
              <a:rPr lang="en-US" sz="2400">
                <a:latin typeface="Times New Roman"/>
                <a:ea typeface="Times New Roman"/>
                <a:cs typeface="Times New Roman"/>
                <a:sym typeface="Times New Roman"/>
              </a:rPr>
            </a:br>
            <a:r>
              <a:rPr lang="en-US" sz="2400">
                <a:latin typeface="Times New Roman"/>
                <a:ea typeface="Times New Roman"/>
                <a:cs typeface="Times New Roman"/>
                <a:sym typeface="Times New Roman"/>
              </a:rPr>
              <a:t>A megacity is, according to the definition of the United Nations, a city with more than 10 million inhabitants.</a:t>
            </a:r>
            <a:r>
              <a:rPr lang="en-US" sz="2400"/>
              <a:t> </a:t>
            </a:r>
            <a:br>
              <a:rPr lang="en-US"/>
            </a:br>
            <a:endParaRPr>
              <a:latin typeface="Times New Roman"/>
              <a:ea typeface="Times New Roman"/>
              <a:cs typeface="Times New Roman"/>
              <a:sym typeface="Times New Roman"/>
            </a:endParaRPr>
          </a:p>
        </p:txBody>
      </p:sp>
      <p:sp>
        <p:nvSpPr>
          <p:cNvPr id="166" name="Google Shape;166;p3"/>
          <p:cNvSpPr txBox="1"/>
          <p:nvPr>
            <p:ph idx="1" type="body"/>
          </p:nvPr>
        </p:nvSpPr>
        <p:spPr>
          <a:xfrm>
            <a:off x="914400" y="1783560"/>
            <a:ext cx="7772400" cy="4572000"/>
          </a:xfrm>
          <a:prstGeom prst="rect">
            <a:avLst/>
          </a:prstGeom>
          <a:noFill/>
          <a:ln>
            <a:noFill/>
          </a:ln>
        </p:spPr>
        <p:txBody>
          <a:bodyPr anchorCtr="0" anchor="t" bIns="45700" lIns="91425" spcFirstLastPara="1" rIns="91425" wrap="square" tIns="45700">
            <a:normAutofit/>
          </a:bodyPr>
          <a:lstStyle/>
          <a:p>
            <a:pPr indent="-342900" lvl="0" marL="411480" rtl="0" algn="l">
              <a:spcBef>
                <a:spcPts val="0"/>
              </a:spcBef>
              <a:spcAft>
                <a:spcPts val="0"/>
              </a:spcAft>
              <a:buSzPts val="2850"/>
              <a:buNone/>
            </a:pPr>
            <a:r>
              <a:rPr lang="en-US">
                <a:latin typeface="Times New Roman"/>
                <a:ea typeface="Times New Roman"/>
                <a:cs typeface="Times New Roman"/>
                <a:sym typeface="Times New Roman"/>
              </a:rPr>
              <a:t>                                        Tokyo (31.5)</a:t>
            </a:r>
            <a:endParaRPr/>
          </a:p>
          <a:p>
            <a:pPr indent="-342900" lvl="0" marL="411480" rtl="0" algn="l">
              <a:spcBef>
                <a:spcPts val="700"/>
              </a:spcBef>
              <a:spcAft>
                <a:spcPts val="0"/>
              </a:spcAft>
              <a:buSzPts val="2850"/>
              <a:buNone/>
            </a:pPr>
            <a:r>
              <a:t/>
            </a:r>
            <a:endParaRPr>
              <a:latin typeface="Times New Roman"/>
              <a:ea typeface="Times New Roman"/>
              <a:cs typeface="Times New Roman"/>
              <a:sym typeface="Times New Roman"/>
            </a:endParaRPr>
          </a:p>
          <a:p>
            <a:pPr indent="-342900" lvl="0" marL="411480" rtl="0" algn="l">
              <a:spcBef>
                <a:spcPts val="700"/>
              </a:spcBef>
              <a:spcAft>
                <a:spcPts val="0"/>
              </a:spcAft>
              <a:buSzPts val="2850"/>
              <a:buNone/>
            </a:pPr>
            <a:r>
              <a:rPr lang="en-US">
                <a:latin typeface="Times New Roman"/>
                <a:ea typeface="Times New Roman"/>
                <a:cs typeface="Times New Roman"/>
                <a:sym typeface="Times New Roman"/>
              </a:rPr>
              <a:t>     Jakarta  (34.5)</a:t>
            </a:r>
            <a:endParaRPr/>
          </a:p>
          <a:p>
            <a:pPr indent="-342900" lvl="0" marL="411480" rtl="0" algn="l">
              <a:spcBef>
                <a:spcPts val="700"/>
              </a:spcBef>
              <a:spcAft>
                <a:spcPts val="0"/>
              </a:spcAft>
              <a:buSzPts val="2850"/>
              <a:buNone/>
            </a:pPr>
            <a:r>
              <a:t/>
            </a:r>
            <a:endParaRPr>
              <a:latin typeface="Times New Roman"/>
              <a:ea typeface="Times New Roman"/>
              <a:cs typeface="Times New Roman"/>
              <a:sym typeface="Times New Roman"/>
            </a:endParaRPr>
          </a:p>
          <a:p>
            <a:pPr indent="-342900" lvl="0" marL="411480" rtl="0" algn="l">
              <a:spcBef>
                <a:spcPts val="700"/>
              </a:spcBef>
              <a:spcAft>
                <a:spcPts val="0"/>
              </a:spcAft>
              <a:buSzPts val="2850"/>
              <a:buNone/>
            </a:pPr>
            <a:r>
              <a:t/>
            </a:r>
            <a:endParaRPr>
              <a:latin typeface="Times New Roman"/>
              <a:ea typeface="Times New Roman"/>
              <a:cs typeface="Times New Roman"/>
              <a:sym typeface="Times New Roman"/>
            </a:endParaRPr>
          </a:p>
          <a:p>
            <a:pPr indent="-342900" lvl="0" marL="411480" rtl="0" algn="l">
              <a:spcBef>
                <a:spcPts val="700"/>
              </a:spcBef>
              <a:spcAft>
                <a:spcPts val="0"/>
              </a:spcAft>
              <a:buSzPts val="2850"/>
              <a:buNone/>
            </a:pPr>
            <a:r>
              <a:rPr lang="en-US">
                <a:latin typeface="Times New Roman"/>
                <a:ea typeface="Times New Roman"/>
                <a:cs typeface="Times New Roman"/>
                <a:sym typeface="Times New Roman"/>
              </a:rPr>
              <a:t>                                    Sao Paolo (22)</a:t>
            </a:r>
            <a:endParaRPr/>
          </a:p>
          <a:p>
            <a:pPr indent="-342900" lvl="0" marL="411480" rtl="0" algn="l">
              <a:spcBef>
                <a:spcPts val="700"/>
              </a:spcBef>
              <a:spcAft>
                <a:spcPts val="0"/>
              </a:spcAft>
              <a:buSzPts val="2850"/>
              <a:buNone/>
            </a:pPr>
            <a:r>
              <a:rPr lang="en-US">
                <a:latin typeface="Times New Roman"/>
                <a:ea typeface="Times New Roman"/>
                <a:cs typeface="Times New Roman"/>
                <a:sym typeface="Times New Roman"/>
              </a:rPr>
              <a:t>Mexico City</a:t>
            </a:r>
            <a:endParaRPr/>
          </a:p>
          <a:p>
            <a:pPr indent="-342900" lvl="0" marL="411480" rtl="0" algn="l">
              <a:spcBef>
                <a:spcPts val="700"/>
              </a:spcBef>
              <a:spcAft>
                <a:spcPts val="0"/>
              </a:spcAft>
              <a:buSzPts val="2850"/>
              <a:buNone/>
            </a:pPr>
            <a:r>
              <a:rPr lang="en-US">
                <a:latin typeface="Times New Roman"/>
                <a:ea typeface="Times New Roman"/>
                <a:cs typeface="Times New Roman"/>
                <a:sym typeface="Times New Roman"/>
              </a:rPr>
              <a:t>(21.8)</a:t>
            </a:r>
            <a:endParaRPr/>
          </a:p>
        </p:txBody>
      </p:sp>
      <p:pic>
        <p:nvPicPr>
          <p:cNvPr descr="Tokyo, Japan: 39.1 million people (urban area)" id="167" name="Google Shape;167;p3"/>
          <p:cNvPicPr preferRelativeResize="0"/>
          <p:nvPr/>
        </p:nvPicPr>
        <p:blipFill rotWithShape="1">
          <a:blip r:embed="rId3">
            <a:alphaModFix/>
          </a:blip>
          <a:srcRect b="0" l="0" r="0" t="0"/>
          <a:stretch/>
        </p:blipFill>
        <p:spPr>
          <a:xfrm>
            <a:off x="6934200" y="1600200"/>
            <a:ext cx="1905000" cy="1261824"/>
          </a:xfrm>
          <a:prstGeom prst="rect">
            <a:avLst/>
          </a:prstGeom>
          <a:noFill/>
          <a:ln>
            <a:noFill/>
          </a:ln>
        </p:spPr>
      </p:pic>
      <p:pic>
        <p:nvPicPr>
          <p:cNvPr descr="Jakarta, Indonesia: 34.5 million people (urban area)" id="168" name="Google Shape;168;p3"/>
          <p:cNvPicPr preferRelativeResize="0"/>
          <p:nvPr/>
        </p:nvPicPr>
        <p:blipFill rotWithShape="1">
          <a:blip r:embed="rId4">
            <a:alphaModFix/>
          </a:blip>
          <a:srcRect b="0" l="0" r="0" t="0"/>
          <a:stretch/>
        </p:blipFill>
        <p:spPr>
          <a:xfrm>
            <a:off x="3962400" y="2895600"/>
            <a:ext cx="2743200" cy="1143000"/>
          </a:xfrm>
          <a:prstGeom prst="rect">
            <a:avLst/>
          </a:prstGeom>
          <a:noFill/>
          <a:ln>
            <a:noFill/>
          </a:ln>
        </p:spPr>
      </p:pic>
      <p:pic>
        <p:nvPicPr>
          <p:cNvPr descr="São Paulo, Brazil: 22 million people (metropolitan area)" id="169" name="Google Shape;169;p3"/>
          <p:cNvPicPr preferRelativeResize="0"/>
          <p:nvPr/>
        </p:nvPicPr>
        <p:blipFill rotWithShape="1">
          <a:blip r:embed="rId5">
            <a:alphaModFix/>
          </a:blip>
          <a:srcRect b="0" l="0" r="0" t="0"/>
          <a:stretch/>
        </p:blipFill>
        <p:spPr>
          <a:xfrm>
            <a:off x="6858000" y="3733800"/>
            <a:ext cx="2286000" cy="2000598"/>
          </a:xfrm>
          <a:prstGeom prst="rect">
            <a:avLst/>
          </a:prstGeom>
          <a:noFill/>
          <a:ln>
            <a:noFill/>
          </a:ln>
        </p:spPr>
      </p:pic>
      <p:pic>
        <p:nvPicPr>
          <p:cNvPr descr="Mexico City, Mexico: 21.8 million people (metropolitan area)" id="170" name="Google Shape;170;p3"/>
          <p:cNvPicPr preferRelativeResize="0"/>
          <p:nvPr/>
        </p:nvPicPr>
        <p:blipFill rotWithShape="1">
          <a:blip r:embed="rId6">
            <a:alphaModFix/>
          </a:blip>
          <a:srcRect b="0" l="0" r="0" t="0"/>
          <a:stretch/>
        </p:blipFill>
        <p:spPr>
          <a:xfrm>
            <a:off x="3124200" y="5105400"/>
            <a:ext cx="3581400" cy="1634949"/>
          </a:xfrm>
          <a:prstGeom prst="rect">
            <a:avLst/>
          </a:prstGeom>
          <a:noFill/>
          <a:ln>
            <a:noFill/>
          </a:ln>
        </p:spPr>
      </p:pic>
      <p:sp>
        <p:nvSpPr>
          <p:cNvPr id="171" name="Google Shape;171;p3"/>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30"/>
          <p:cNvSpPr txBox="1"/>
          <p:nvPr>
            <p:ph type="title"/>
          </p:nvPr>
        </p:nvSpPr>
        <p:spPr>
          <a:xfrm>
            <a:off x="1066799" y="132827"/>
            <a:ext cx="7772400" cy="81085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1EDFF"/>
              </a:buClr>
              <a:buSzPts val="4000"/>
              <a:buFont typeface="Times New Roman"/>
              <a:buNone/>
            </a:pPr>
            <a:r>
              <a:rPr b="0" i="0" lang="en-US" sz="4000" u="none" cap="none" strike="noStrike">
                <a:solidFill>
                  <a:srgbClr val="C1EDFF"/>
                </a:solidFill>
                <a:latin typeface="Times New Roman"/>
                <a:ea typeface="Times New Roman"/>
                <a:cs typeface="Times New Roman"/>
                <a:sym typeface="Times New Roman"/>
              </a:rPr>
              <a:t>Expansion of traffic  networks:</a:t>
            </a:r>
            <a:br>
              <a:rPr b="0" i="0" lang="en-US" sz="4000" u="none" cap="none" strike="noStrike">
                <a:solidFill>
                  <a:srgbClr val="C1EDFF"/>
                </a:solidFill>
                <a:latin typeface="Times New Roman"/>
                <a:ea typeface="Times New Roman"/>
                <a:cs typeface="Times New Roman"/>
                <a:sym typeface="Times New Roman"/>
              </a:rPr>
            </a:br>
            <a:r>
              <a:rPr b="0" i="0" lang="en-US" sz="4000" u="none" cap="none" strike="noStrike">
                <a:solidFill>
                  <a:srgbClr val="C1EDFF"/>
                </a:solidFill>
                <a:latin typeface="Times New Roman"/>
                <a:ea typeface="Times New Roman"/>
                <a:cs typeface="Times New Roman"/>
                <a:sym typeface="Times New Roman"/>
              </a:rPr>
              <a:t>Urban traffic network capacity</a:t>
            </a:r>
            <a:endParaRPr/>
          </a:p>
        </p:txBody>
      </p:sp>
      <p:sp>
        <p:nvSpPr>
          <p:cNvPr id="383" name="Google Shape;383;p30"/>
          <p:cNvSpPr txBox="1"/>
          <p:nvPr>
            <p:ph idx="1" type="body"/>
          </p:nvPr>
        </p:nvSpPr>
        <p:spPr>
          <a:xfrm>
            <a:off x="914400" y="1464027"/>
            <a:ext cx="7772400" cy="4891532"/>
          </a:xfrm>
          <a:prstGeom prst="rect">
            <a:avLst/>
          </a:prstGeom>
          <a:noFill/>
          <a:ln>
            <a:noFill/>
          </a:ln>
        </p:spPr>
        <p:txBody>
          <a:bodyPr anchorCtr="0" anchor="t" bIns="45700" lIns="91425" spcFirstLastPara="1" rIns="91425" wrap="square" tIns="45700">
            <a:normAutofit/>
          </a:bodyPr>
          <a:lstStyle/>
          <a:p>
            <a:pPr indent="-342900" lvl="0" marL="411480" rtl="0" algn="l">
              <a:spcBef>
                <a:spcPts val="0"/>
              </a:spcBef>
              <a:spcAft>
                <a:spcPts val="0"/>
              </a:spcAft>
              <a:buSzPts val="1900"/>
              <a:buChar char="▪"/>
            </a:pPr>
            <a:r>
              <a:rPr b="0" i="0" lang="en-US" sz="2000" u="none" cap="none" strike="noStrike">
                <a:solidFill>
                  <a:schemeClr val="lt1"/>
                </a:solidFill>
                <a:latin typeface="Times New Roman"/>
                <a:ea typeface="Times New Roman"/>
                <a:cs typeface="Times New Roman"/>
                <a:sym typeface="Times New Roman"/>
              </a:rPr>
              <a:t>Loder, A.,. Ambühl, L.,  Menendez, M., Axhausen, K.W., “Understanding traffic capacity of urban networks”, Scientific Reports, natureresearch, </a:t>
            </a:r>
            <a:r>
              <a:rPr b="0" i="1" lang="en-US" sz="2000" u="none" cap="none" strike="noStrike">
                <a:solidFill>
                  <a:schemeClr val="lt1"/>
                </a:solidFill>
                <a:latin typeface="Times New Roman"/>
                <a:ea typeface="Times New Roman"/>
                <a:cs typeface="Times New Roman"/>
                <a:sym typeface="Times New Roman"/>
              </a:rPr>
              <a:t>(2019) 9:16283 </a:t>
            </a:r>
            <a:r>
              <a:rPr b="0" i="0" lang="en-US" sz="2000" u="none" cap="none" strike="noStrike">
                <a:solidFill>
                  <a:schemeClr val="lt1"/>
                </a:solidFill>
                <a:latin typeface="Times New Roman"/>
                <a:ea typeface="Times New Roman"/>
                <a:cs typeface="Times New Roman"/>
                <a:sym typeface="Times New Roman"/>
              </a:rPr>
              <a:t>|</a:t>
            </a:r>
            <a:r>
              <a:rPr b="0" i="0" lang="en-US" sz="3000" u="none" cap="none" strike="noStrike">
                <a:solidFill>
                  <a:schemeClr val="lt1"/>
                </a:solidFill>
                <a:latin typeface="Times New Roman"/>
                <a:ea typeface="Times New Roman"/>
                <a:cs typeface="Times New Roman"/>
                <a:sym typeface="Times New Roman"/>
              </a:rPr>
              <a:t> </a:t>
            </a:r>
            <a:endParaRPr/>
          </a:p>
        </p:txBody>
      </p:sp>
      <p:sp>
        <p:nvSpPr>
          <p:cNvPr id="384" name="Google Shape;384;p30"/>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385" name="Google Shape;385;p30"/>
          <p:cNvPicPr preferRelativeResize="0"/>
          <p:nvPr/>
        </p:nvPicPr>
        <p:blipFill rotWithShape="1">
          <a:blip r:embed="rId3">
            <a:alphaModFix/>
          </a:blip>
          <a:srcRect b="0" l="0" r="0" t="0"/>
          <a:stretch/>
        </p:blipFill>
        <p:spPr>
          <a:xfrm>
            <a:off x="550848" y="2513651"/>
            <a:ext cx="8135951" cy="408558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31"/>
          <p:cNvSpPr txBox="1"/>
          <p:nvPr>
            <p:ph type="title"/>
          </p:nvPr>
        </p:nvSpPr>
        <p:spPr>
          <a:xfrm>
            <a:off x="914400" y="512064"/>
            <a:ext cx="7772400" cy="914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1EDFF"/>
              </a:buClr>
              <a:buSzPts val="4000"/>
              <a:buFont typeface="Times New Roman"/>
              <a:buNone/>
            </a:pPr>
            <a:r>
              <a:rPr lang="en-US">
                <a:latin typeface="Times New Roman"/>
                <a:ea typeface="Times New Roman"/>
                <a:cs typeface="Times New Roman"/>
                <a:sym typeface="Times New Roman"/>
              </a:rPr>
              <a:t>Demand  Management  Strategies </a:t>
            </a:r>
            <a:endParaRPr>
              <a:latin typeface="Times New Roman"/>
              <a:ea typeface="Times New Roman"/>
              <a:cs typeface="Times New Roman"/>
              <a:sym typeface="Times New Roman"/>
            </a:endParaRPr>
          </a:p>
        </p:txBody>
      </p:sp>
      <p:sp>
        <p:nvSpPr>
          <p:cNvPr id="391" name="Google Shape;391;p31"/>
          <p:cNvSpPr txBox="1"/>
          <p:nvPr>
            <p:ph idx="1" type="body"/>
          </p:nvPr>
        </p:nvSpPr>
        <p:spPr>
          <a:xfrm>
            <a:off x="914400" y="1783560"/>
            <a:ext cx="7772400" cy="4572000"/>
          </a:xfrm>
          <a:prstGeom prst="rect">
            <a:avLst/>
          </a:prstGeom>
          <a:noFill/>
          <a:ln>
            <a:noFill/>
          </a:ln>
        </p:spPr>
        <p:txBody>
          <a:bodyPr anchorCtr="0" anchor="t" bIns="45700" lIns="91425" spcFirstLastPara="1" rIns="91425" wrap="square" tIns="45700">
            <a:normAutofit fontScale="85000" lnSpcReduction="20000"/>
          </a:bodyPr>
          <a:lstStyle/>
          <a:p>
            <a:pPr indent="-342900" lvl="0" marL="411480" rtl="0" algn="l">
              <a:lnSpc>
                <a:spcPct val="90000"/>
              </a:lnSpc>
              <a:spcBef>
                <a:spcPts val="0"/>
              </a:spcBef>
              <a:spcAft>
                <a:spcPts val="0"/>
              </a:spcAft>
              <a:buSzPct val="95000"/>
              <a:buNone/>
            </a:pPr>
            <a:r>
              <a:rPr lang="en-US" sz="3200"/>
              <a:t>     </a:t>
            </a:r>
            <a:r>
              <a:rPr lang="en-US">
                <a:latin typeface="Times New Roman"/>
                <a:ea typeface="Times New Roman"/>
                <a:cs typeface="Times New Roman"/>
                <a:sym typeface="Times New Roman"/>
              </a:rPr>
              <a:t>Congestion Pricing </a:t>
            </a:r>
            <a:endParaRPr>
              <a:latin typeface="Times New Roman"/>
              <a:ea typeface="Times New Roman"/>
              <a:cs typeface="Times New Roman"/>
              <a:sym typeface="Times New Roman"/>
            </a:endParaRPr>
          </a:p>
          <a:p>
            <a:pPr indent="-342900" lvl="0" marL="411480" rtl="0" algn="l">
              <a:lnSpc>
                <a:spcPct val="90000"/>
              </a:lnSpc>
              <a:spcBef>
                <a:spcPts val="700"/>
              </a:spcBef>
              <a:spcAft>
                <a:spcPts val="0"/>
              </a:spcAft>
              <a:buSzPct val="95000"/>
              <a:buNone/>
            </a:pPr>
            <a:r>
              <a:rPr lang="en-US">
                <a:latin typeface="Times New Roman"/>
                <a:ea typeface="Times New Roman"/>
                <a:cs typeface="Times New Roman"/>
                <a:sym typeface="Times New Roman"/>
              </a:rPr>
              <a:t>          Credit Based Congestion Pricing</a:t>
            </a:r>
            <a:endParaRPr/>
          </a:p>
          <a:p>
            <a:pPr indent="-342900" lvl="0" marL="411480" rtl="0" algn="l">
              <a:lnSpc>
                <a:spcPct val="90000"/>
              </a:lnSpc>
              <a:spcBef>
                <a:spcPts val="700"/>
              </a:spcBef>
              <a:spcAft>
                <a:spcPts val="0"/>
              </a:spcAft>
              <a:buSzPct val="95000"/>
              <a:buNone/>
            </a:pPr>
            <a:r>
              <a:rPr lang="en-US">
                <a:latin typeface="Times New Roman"/>
                <a:ea typeface="Times New Roman"/>
                <a:cs typeface="Times New Roman"/>
                <a:sym typeface="Times New Roman"/>
              </a:rPr>
              <a:t>	      Auction Based Congestion Pricing</a:t>
            </a:r>
            <a:endParaRPr/>
          </a:p>
          <a:p>
            <a:pPr indent="-342900" lvl="0" marL="411480" rtl="0" algn="l">
              <a:lnSpc>
                <a:spcPct val="90000"/>
              </a:lnSpc>
              <a:spcBef>
                <a:spcPts val="700"/>
              </a:spcBef>
              <a:spcAft>
                <a:spcPts val="0"/>
              </a:spcAft>
              <a:buSzPct val="95000"/>
              <a:buNone/>
            </a:pPr>
            <a:r>
              <a:rPr lang="en-US"/>
              <a:t>             </a:t>
            </a:r>
            <a:r>
              <a:rPr lang="en-US">
                <a:latin typeface="Times New Roman"/>
                <a:ea typeface="Times New Roman"/>
                <a:cs typeface="Times New Roman"/>
                <a:sym typeface="Times New Roman"/>
              </a:rPr>
              <a:t>Parking Pricing</a:t>
            </a:r>
            <a:endParaRPr/>
          </a:p>
          <a:p>
            <a:pPr indent="-342900" lvl="0" marL="411480" rtl="0" algn="l">
              <a:lnSpc>
                <a:spcPct val="90000"/>
              </a:lnSpc>
              <a:spcBef>
                <a:spcPts val="700"/>
              </a:spcBef>
              <a:spcAft>
                <a:spcPts val="0"/>
              </a:spcAft>
              <a:buSzPct val="95000"/>
              <a:buNone/>
            </a:pPr>
            <a:r>
              <a:rPr lang="en-US">
                <a:latin typeface="Times New Roman"/>
                <a:ea typeface="Times New Roman"/>
                <a:cs typeface="Times New Roman"/>
                <a:sym typeface="Times New Roman"/>
              </a:rPr>
              <a:t>    Tradable Permits</a:t>
            </a:r>
            <a:endParaRPr/>
          </a:p>
          <a:p>
            <a:pPr indent="-342900" lvl="0" marL="411480" rtl="0" algn="l">
              <a:lnSpc>
                <a:spcPct val="90000"/>
              </a:lnSpc>
              <a:spcBef>
                <a:spcPts val="700"/>
              </a:spcBef>
              <a:spcAft>
                <a:spcPts val="0"/>
              </a:spcAft>
              <a:buSzPct val="95000"/>
              <a:buNone/>
            </a:pPr>
            <a:r>
              <a:rPr lang="en-US">
                <a:latin typeface="Times New Roman"/>
                <a:ea typeface="Times New Roman"/>
                <a:cs typeface="Times New Roman"/>
                <a:sym typeface="Times New Roman"/>
              </a:rPr>
              <a:t>     Rationing Traffic</a:t>
            </a:r>
            <a:endParaRPr/>
          </a:p>
          <a:p>
            <a:pPr indent="-342900" lvl="0" marL="411480" rtl="0" algn="l">
              <a:lnSpc>
                <a:spcPct val="90000"/>
              </a:lnSpc>
              <a:spcBef>
                <a:spcPts val="700"/>
              </a:spcBef>
              <a:spcAft>
                <a:spcPts val="0"/>
              </a:spcAft>
              <a:buSzPct val="95000"/>
              <a:buNone/>
            </a:pPr>
            <a:r>
              <a:rPr lang="en-US">
                <a:latin typeface="Times New Roman"/>
                <a:ea typeface="Times New Roman"/>
                <a:cs typeface="Times New Roman"/>
                <a:sym typeface="Times New Roman"/>
              </a:rPr>
              <a:t>	 Reservation Systems</a:t>
            </a:r>
            <a:endParaRPr/>
          </a:p>
          <a:p>
            <a:pPr indent="-342900" lvl="0" marL="411480" rtl="0" algn="l">
              <a:lnSpc>
                <a:spcPct val="90000"/>
              </a:lnSpc>
              <a:spcBef>
                <a:spcPts val="700"/>
              </a:spcBef>
              <a:spcAft>
                <a:spcPts val="0"/>
              </a:spcAft>
              <a:buSzPct val="95000"/>
              <a:buNone/>
            </a:pPr>
            <a:r>
              <a:rPr lang="en-US">
                <a:latin typeface="Times New Roman"/>
                <a:ea typeface="Times New Roman"/>
                <a:cs typeface="Times New Roman"/>
                <a:sym typeface="Times New Roman"/>
              </a:rPr>
              <a:t>	 High Occupancy Vehicles (HOV) lanes</a:t>
            </a:r>
            <a:endParaRPr/>
          </a:p>
          <a:p>
            <a:pPr indent="-342900" lvl="0" marL="411480" rtl="0" algn="l">
              <a:lnSpc>
                <a:spcPct val="90000"/>
              </a:lnSpc>
              <a:spcBef>
                <a:spcPts val="700"/>
              </a:spcBef>
              <a:spcAft>
                <a:spcPts val="0"/>
              </a:spcAft>
              <a:buSzPct val="95000"/>
              <a:buNone/>
            </a:pPr>
            <a:r>
              <a:rPr lang="en-US">
                <a:latin typeface="Times New Roman"/>
                <a:ea typeface="Times New Roman"/>
                <a:cs typeface="Times New Roman"/>
                <a:sym typeface="Times New Roman"/>
              </a:rPr>
              <a:t>	 Park-and-Ride</a:t>
            </a:r>
            <a:endParaRPr/>
          </a:p>
          <a:p>
            <a:pPr indent="-342900" lvl="0" marL="411480" rtl="0" algn="l">
              <a:lnSpc>
                <a:spcPct val="90000"/>
              </a:lnSpc>
              <a:spcBef>
                <a:spcPts val="700"/>
              </a:spcBef>
              <a:spcAft>
                <a:spcPts val="0"/>
              </a:spcAft>
              <a:buSzPct val="95000"/>
              <a:buNone/>
            </a:pPr>
            <a:r>
              <a:rPr lang="en-US" sz="3200">
                <a:latin typeface="Times New Roman"/>
                <a:ea typeface="Times New Roman"/>
                <a:cs typeface="Times New Roman"/>
                <a:sym typeface="Times New Roman"/>
              </a:rPr>
              <a:t>	</a:t>
            </a:r>
            <a:endParaRPr/>
          </a:p>
          <a:p>
            <a:pPr indent="-342900" lvl="0" marL="411480" rtl="0" algn="l">
              <a:lnSpc>
                <a:spcPct val="90000"/>
              </a:lnSpc>
              <a:spcBef>
                <a:spcPts val="700"/>
              </a:spcBef>
              <a:spcAft>
                <a:spcPts val="0"/>
              </a:spcAft>
              <a:buSzPct val="95000"/>
              <a:buNone/>
            </a:pPr>
            <a:r>
              <a:rPr lang="en-US" sz="3200">
                <a:latin typeface="Times New Roman"/>
                <a:ea typeface="Times New Roman"/>
                <a:cs typeface="Times New Roman"/>
                <a:sym typeface="Times New Roman"/>
              </a:rPr>
              <a:t>	…..</a:t>
            </a:r>
            <a:endParaRPr/>
          </a:p>
          <a:p>
            <a:pPr indent="-342900" lvl="0" marL="411480" rtl="0" algn="l">
              <a:lnSpc>
                <a:spcPct val="90000"/>
              </a:lnSpc>
              <a:spcBef>
                <a:spcPts val="700"/>
              </a:spcBef>
              <a:spcAft>
                <a:spcPts val="0"/>
              </a:spcAft>
              <a:buSzPct val="95000"/>
              <a:buNone/>
            </a:pPr>
            <a:r>
              <a:rPr lang="en-US" sz="3200">
                <a:latin typeface="Times New Roman"/>
                <a:ea typeface="Times New Roman"/>
                <a:cs typeface="Times New Roman"/>
                <a:sym typeface="Times New Roman"/>
              </a:rPr>
              <a:t>	…..</a:t>
            </a:r>
            <a:endParaRPr/>
          </a:p>
          <a:p>
            <a:pPr indent="-189071" lvl="0" marL="411480" rtl="0" algn="l">
              <a:spcBef>
                <a:spcPts val="700"/>
              </a:spcBef>
              <a:spcAft>
                <a:spcPts val="0"/>
              </a:spcAft>
              <a:buSzPct val="95000"/>
              <a:buNone/>
            </a:pPr>
            <a:r>
              <a:t/>
            </a:r>
            <a:endParaRPr/>
          </a:p>
        </p:txBody>
      </p:sp>
      <p:sp>
        <p:nvSpPr>
          <p:cNvPr id="392" name="Google Shape;392;p31"/>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32"/>
          <p:cNvSpPr txBox="1"/>
          <p:nvPr>
            <p:ph type="title"/>
          </p:nvPr>
        </p:nvSpPr>
        <p:spPr>
          <a:xfrm>
            <a:off x="914400" y="512064"/>
            <a:ext cx="7772400" cy="914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1EDFF"/>
              </a:buClr>
              <a:buSzPts val="4000"/>
              <a:buFont typeface="Times New Roman"/>
              <a:buNone/>
            </a:pPr>
            <a:r>
              <a:rPr lang="en-US">
                <a:latin typeface="Times New Roman"/>
                <a:ea typeface="Times New Roman"/>
                <a:cs typeface="Times New Roman"/>
                <a:sym typeface="Times New Roman"/>
              </a:rPr>
              <a:t>Tragedy of commons</a:t>
            </a:r>
            <a:endParaRPr/>
          </a:p>
        </p:txBody>
      </p:sp>
      <p:sp>
        <p:nvSpPr>
          <p:cNvPr id="398" name="Google Shape;398;p32"/>
          <p:cNvSpPr txBox="1"/>
          <p:nvPr>
            <p:ph idx="1" type="body"/>
          </p:nvPr>
        </p:nvSpPr>
        <p:spPr>
          <a:xfrm>
            <a:off x="609600" y="1295400"/>
            <a:ext cx="8077200" cy="5334000"/>
          </a:xfrm>
          <a:prstGeom prst="rect">
            <a:avLst/>
          </a:prstGeom>
          <a:noFill/>
          <a:ln>
            <a:noFill/>
          </a:ln>
        </p:spPr>
        <p:txBody>
          <a:bodyPr anchorCtr="0" anchor="t" bIns="45700" lIns="91425" spcFirstLastPara="1" rIns="91425" wrap="square" tIns="45700">
            <a:normAutofit/>
          </a:bodyPr>
          <a:lstStyle/>
          <a:p>
            <a:pPr indent="-342900" lvl="0" marL="411480" rtl="0" algn="l">
              <a:spcBef>
                <a:spcPts val="0"/>
              </a:spcBef>
              <a:spcAft>
                <a:spcPts val="0"/>
              </a:spcAft>
              <a:buSzPts val="2850"/>
              <a:buChar char="▪"/>
            </a:pPr>
            <a:r>
              <a:rPr lang="en-US">
                <a:solidFill>
                  <a:srgbClr val="FFFF00"/>
                </a:solidFill>
                <a:latin typeface="Times New Roman"/>
                <a:ea typeface="Times New Roman"/>
                <a:cs typeface="Times New Roman"/>
                <a:sym typeface="Times New Roman"/>
              </a:rPr>
              <a:t>William Forester Lloyd </a:t>
            </a:r>
            <a:r>
              <a:rPr lang="en-US">
                <a:latin typeface="Times New Roman"/>
                <a:ea typeface="Times New Roman"/>
                <a:cs typeface="Times New Roman"/>
                <a:sym typeface="Times New Roman"/>
              </a:rPr>
              <a:t>(1833) offered an example of herders sharing a common parcel of land on which they are each entitled to let their cows graze. He pointed out that with each additional sheep herder get benefits, while the commons is damaged. </a:t>
            </a:r>
            <a:endParaRPr/>
          </a:p>
          <a:p>
            <a:pPr indent="-161925" lvl="0" marL="411480" rtl="0" algn="l">
              <a:spcBef>
                <a:spcPts val="700"/>
              </a:spcBef>
              <a:spcAft>
                <a:spcPts val="0"/>
              </a:spcAft>
              <a:buSzPts val="2850"/>
              <a:buNone/>
            </a:pPr>
            <a:r>
              <a:t/>
            </a:r>
            <a:endParaRPr/>
          </a:p>
        </p:txBody>
      </p:sp>
      <p:pic>
        <p:nvPicPr>
          <p:cNvPr descr="Herd of Cows and Sheep Grazing in the Meadow,, Stock Video - Envato Elements" id="399" name="Google Shape;399;p32"/>
          <p:cNvPicPr preferRelativeResize="0"/>
          <p:nvPr/>
        </p:nvPicPr>
        <p:blipFill rotWithShape="1">
          <a:blip r:embed="rId3">
            <a:alphaModFix/>
          </a:blip>
          <a:srcRect b="0" l="0" r="0" t="0"/>
          <a:stretch/>
        </p:blipFill>
        <p:spPr>
          <a:xfrm>
            <a:off x="3810000" y="4267200"/>
            <a:ext cx="4800600" cy="2324100"/>
          </a:xfrm>
          <a:prstGeom prst="rect">
            <a:avLst/>
          </a:prstGeom>
          <a:noFill/>
          <a:ln>
            <a:noFill/>
          </a:ln>
        </p:spPr>
      </p:pic>
      <p:sp>
        <p:nvSpPr>
          <p:cNvPr id="400" name="Google Shape;400;p32"/>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33"/>
          <p:cNvSpPr txBox="1"/>
          <p:nvPr>
            <p:ph type="title"/>
          </p:nvPr>
        </p:nvSpPr>
        <p:spPr>
          <a:xfrm>
            <a:off x="914400" y="152400"/>
            <a:ext cx="7772400" cy="838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1EDFF"/>
              </a:buClr>
              <a:buSzPts val="4000"/>
              <a:buFont typeface="Times New Roman"/>
              <a:buNone/>
            </a:pPr>
            <a:r>
              <a:rPr lang="en-US">
                <a:latin typeface="Times New Roman"/>
                <a:ea typeface="Times New Roman"/>
                <a:cs typeface="Times New Roman"/>
                <a:sym typeface="Times New Roman"/>
              </a:rPr>
              <a:t>Tragedy of commons</a:t>
            </a:r>
            <a:endParaRPr/>
          </a:p>
        </p:txBody>
      </p:sp>
      <p:sp>
        <p:nvSpPr>
          <p:cNvPr id="406" name="Google Shape;406;p33"/>
          <p:cNvSpPr txBox="1"/>
          <p:nvPr>
            <p:ph idx="1" type="body"/>
          </p:nvPr>
        </p:nvSpPr>
        <p:spPr>
          <a:xfrm>
            <a:off x="914400" y="1066800"/>
            <a:ext cx="7772400" cy="5288760"/>
          </a:xfrm>
          <a:prstGeom prst="rect">
            <a:avLst/>
          </a:prstGeom>
          <a:noFill/>
          <a:ln>
            <a:noFill/>
          </a:ln>
        </p:spPr>
        <p:txBody>
          <a:bodyPr anchorCtr="0" anchor="t" bIns="45700" lIns="91425" spcFirstLastPara="1" rIns="91425" wrap="square" tIns="45700">
            <a:normAutofit/>
          </a:bodyPr>
          <a:lstStyle/>
          <a:p>
            <a:pPr indent="-342900" lvl="0" marL="411480" rtl="0" algn="l">
              <a:spcBef>
                <a:spcPts val="0"/>
              </a:spcBef>
              <a:spcAft>
                <a:spcPts val="0"/>
              </a:spcAft>
              <a:buSzPts val="2850"/>
              <a:buChar char="▪"/>
            </a:pPr>
            <a:r>
              <a:rPr lang="en-US">
                <a:latin typeface="Times New Roman"/>
                <a:ea typeface="Times New Roman"/>
                <a:cs typeface="Times New Roman"/>
                <a:sym typeface="Times New Roman"/>
              </a:rPr>
              <a:t>Nobel Prize laureate </a:t>
            </a:r>
            <a:r>
              <a:rPr lang="en-US">
                <a:solidFill>
                  <a:srgbClr val="FFFF00"/>
                </a:solidFill>
                <a:latin typeface="Times New Roman"/>
                <a:ea typeface="Times New Roman"/>
                <a:cs typeface="Times New Roman"/>
                <a:sym typeface="Times New Roman"/>
              </a:rPr>
              <a:t>William Vickrey </a:t>
            </a:r>
            <a:r>
              <a:rPr lang="en-US">
                <a:latin typeface="Times New Roman"/>
                <a:ea typeface="Times New Roman"/>
                <a:cs typeface="Times New Roman"/>
                <a:sym typeface="Times New Roman"/>
              </a:rPr>
              <a:t>(1955, 1963, 1969) claimed that “</a:t>
            </a:r>
            <a:r>
              <a:rPr i="1" lang="en-US">
                <a:latin typeface="Times New Roman"/>
                <a:ea typeface="Times New Roman"/>
                <a:cs typeface="Times New Roman"/>
                <a:sym typeface="Times New Roman"/>
              </a:rPr>
              <a:t>Charges should reflect as closely as possible the marginal social cost of each trip in terms of the impacts on others. There is no excuse for charges below marginal social cost.</a:t>
            </a:r>
            <a:r>
              <a:rPr lang="en-US">
                <a:latin typeface="Times New Roman"/>
                <a:ea typeface="Times New Roman"/>
                <a:cs typeface="Times New Roman"/>
                <a:sym typeface="Times New Roman"/>
              </a:rPr>
              <a:t>” </a:t>
            </a:r>
            <a:endParaRPr/>
          </a:p>
          <a:p>
            <a:pPr indent="-161925" lvl="0" marL="411480" rtl="0" algn="l">
              <a:spcBef>
                <a:spcPts val="700"/>
              </a:spcBef>
              <a:spcAft>
                <a:spcPts val="0"/>
              </a:spcAft>
              <a:buSzPts val="2850"/>
              <a:buNone/>
            </a:pPr>
            <a:r>
              <a:t/>
            </a:r>
            <a:endParaRPr/>
          </a:p>
        </p:txBody>
      </p:sp>
      <p:pic>
        <p:nvPicPr>
          <p:cNvPr descr="How Sitting in Congested Traffic Causes Mental Health Problems | The Swaddle" id="407" name="Google Shape;407;p33"/>
          <p:cNvPicPr preferRelativeResize="0"/>
          <p:nvPr/>
        </p:nvPicPr>
        <p:blipFill rotWithShape="1">
          <a:blip r:embed="rId3">
            <a:alphaModFix/>
          </a:blip>
          <a:srcRect b="0" l="0" r="0" t="0"/>
          <a:stretch/>
        </p:blipFill>
        <p:spPr>
          <a:xfrm>
            <a:off x="3200400" y="3962400"/>
            <a:ext cx="5029200" cy="2570816"/>
          </a:xfrm>
          <a:prstGeom prst="rect">
            <a:avLst/>
          </a:prstGeom>
          <a:noFill/>
          <a:ln>
            <a:noFill/>
          </a:ln>
        </p:spPr>
      </p:pic>
      <p:sp>
        <p:nvSpPr>
          <p:cNvPr id="408" name="Google Shape;408;p33"/>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34"/>
          <p:cNvSpPr txBox="1"/>
          <p:nvPr>
            <p:ph type="title"/>
          </p:nvPr>
        </p:nvSpPr>
        <p:spPr>
          <a:xfrm>
            <a:off x="914400" y="152400"/>
            <a:ext cx="7772400" cy="762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1EDFF"/>
              </a:buClr>
              <a:buSzPts val="4000"/>
              <a:buFont typeface="Times New Roman"/>
              <a:buNone/>
            </a:pPr>
            <a:r>
              <a:rPr lang="en-US">
                <a:latin typeface="Times New Roman"/>
                <a:ea typeface="Times New Roman"/>
                <a:cs typeface="Times New Roman"/>
                <a:sym typeface="Times New Roman"/>
              </a:rPr>
              <a:t>Congestion Pricing </a:t>
            </a:r>
            <a:endParaRPr>
              <a:latin typeface="Times New Roman"/>
              <a:ea typeface="Times New Roman"/>
              <a:cs typeface="Times New Roman"/>
              <a:sym typeface="Times New Roman"/>
            </a:endParaRPr>
          </a:p>
        </p:txBody>
      </p:sp>
      <p:sp>
        <p:nvSpPr>
          <p:cNvPr id="414" name="Google Shape;414;p34"/>
          <p:cNvSpPr txBox="1"/>
          <p:nvPr>
            <p:ph idx="1" type="body"/>
          </p:nvPr>
        </p:nvSpPr>
        <p:spPr>
          <a:xfrm>
            <a:off x="914400" y="838200"/>
            <a:ext cx="7772400" cy="5517360"/>
          </a:xfrm>
          <a:prstGeom prst="rect">
            <a:avLst/>
          </a:prstGeom>
          <a:noFill/>
          <a:ln>
            <a:noFill/>
          </a:ln>
        </p:spPr>
        <p:txBody>
          <a:bodyPr anchorCtr="0" anchor="t" bIns="45700" lIns="91425" spcFirstLastPara="1" rIns="91425" wrap="square" tIns="45700">
            <a:normAutofit/>
          </a:bodyPr>
          <a:lstStyle/>
          <a:p>
            <a:pPr indent="-342900" lvl="0" marL="411480" rtl="0" algn="just">
              <a:spcBef>
                <a:spcPts val="0"/>
              </a:spcBef>
              <a:spcAft>
                <a:spcPts val="0"/>
              </a:spcAft>
              <a:buSzPts val="2850"/>
              <a:buChar char="▪"/>
            </a:pPr>
            <a:r>
              <a:rPr lang="en-US">
                <a:latin typeface="Times New Roman"/>
                <a:ea typeface="Times New Roman"/>
                <a:cs typeface="Times New Roman"/>
                <a:sym typeface="Times New Roman"/>
              </a:rPr>
              <a:t>The concept of congestion pricing (value pricing) is to </a:t>
            </a:r>
            <a:r>
              <a:rPr lang="en-US">
                <a:solidFill>
                  <a:srgbClr val="FFFF00"/>
                </a:solidFill>
                <a:latin typeface="Times New Roman"/>
                <a:ea typeface="Times New Roman"/>
                <a:cs typeface="Times New Roman"/>
                <a:sym typeface="Times New Roman"/>
              </a:rPr>
              <a:t>charge road users </a:t>
            </a:r>
            <a:r>
              <a:rPr lang="en-US">
                <a:latin typeface="Times New Roman"/>
                <a:ea typeface="Times New Roman"/>
                <a:cs typeface="Times New Roman"/>
                <a:sym typeface="Times New Roman"/>
              </a:rPr>
              <a:t>with different fees during different traffic conditions. </a:t>
            </a:r>
            <a:endParaRPr/>
          </a:p>
          <a:p>
            <a:pPr indent="-342900" lvl="0" marL="411480" rtl="0" algn="just">
              <a:spcBef>
                <a:spcPts val="700"/>
              </a:spcBef>
              <a:spcAft>
                <a:spcPts val="0"/>
              </a:spcAft>
              <a:buSzPts val="2850"/>
              <a:buNone/>
            </a:pPr>
            <a:r>
              <a:t/>
            </a:r>
            <a:endParaRPr>
              <a:latin typeface="Times New Roman"/>
              <a:ea typeface="Times New Roman"/>
              <a:cs typeface="Times New Roman"/>
              <a:sym typeface="Times New Roman"/>
            </a:endParaRPr>
          </a:p>
          <a:p>
            <a:pPr indent="-342900" lvl="0" marL="411480" rtl="0" algn="just">
              <a:spcBef>
                <a:spcPts val="700"/>
              </a:spcBef>
              <a:spcAft>
                <a:spcPts val="0"/>
              </a:spcAft>
              <a:buSzPts val="2850"/>
              <a:buChar char="▪"/>
            </a:pPr>
            <a:r>
              <a:rPr lang="en-US">
                <a:solidFill>
                  <a:srgbClr val="FFFF00"/>
                </a:solidFill>
                <a:latin typeface="Times New Roman"/>
                <a:ea typeface="Times New Roman"/>
                <a:cs typeface="Times New Roman"/>
                <a:sym typeface="Times New Roman"/>
              </a:rPr>
              <a:t>Drivers should pay </a:t>
            </a:r>
            <a:r>
              <a:rPr lang="en-US">
                <a:latin typeface="Times New Roman"/>
                <a:ea typeface="Times New Roman"/>
                <a:cs typeface="Times New Roman"/>
                <a:sym typeface="Times New Roman"/>
              </a:rPr>
              <a:t>for using specific road, corridor, bridge, or for entering particular area during some time periods. </a:t>
            </a:r>
            <a:endParaRPr/>
          </a:p>
          <a:p>
            <a:pPr indent="-161925" lvl="0" marL="411480" rtl="0" algn="l">
              <a:spcBef>
                <a:spcPts val="700"/>
              </a:spcBef>
              <a:spcAft>
                <a:spcPts val="0"/>
              </a:spcAft>
              <a:buSzPts val="2850"/>
              <a:buNone/>
            </a:pPr>
            <a:r>
              <a:t/>
            </a:r>
            <a:endParaRPr>
              <a:latin typeface="Times New Roman"/>
              <a:ea typeface="Times New Roman"/>
              <a:cs typeface="Times New Roman"/>
              <a:sym typeface="Times New Roman"/>
            </a:endParaRPr>
          </a:p>
        </p:txBody>
      </p:sp>
      <p:pic>
        <p:nvPicPr>
          <p:cNvPr descr="Four reasons why cities should consider congestion charging | WSP" id="415" name="Google Shape;415;p34"/>
          <p:cNvPicPr preferRelativeResize="0"/>
          <p:nvPr/>
        </p:nvPicPr>
        <p:blipFill rotWithShape="1">
          <a:blip r:embed="rId3">
            <a:alphaModFix/>
          </a:blip>
          <a:srcRect b="0" l="0" r="0" t="0"/>
          <a:stretch/>
        </p:blipFill>
        <p:spPr>
          <a:xfrm>
            <a:off x="5410200" y="3817620"/>
            <a:ext cx="3257233" cy="3040380"/>
          </a:xfrm>
          <a:prstGeom prst="rect">
            <a:avLst/>
          </a:prstGeom>
          <a:noFill/>
          <a:ln>
            <a:noFill/>
          </a:ln>
        </p:spPr>
      </p:pic>
      <p:sp>
        <p:nvSpPr>
          <p:cNvPr id="416" name="Google Shape;416;p34"/>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35"/>
          <p:cNvSpPr txBox="1"/>
          <p:nvPr>
            <p:ph type="title"/>
          </p:nvPr>
        </p:nvSpPr>
        <p:spPr>
          <a:xfrm>
            <a:off x="914400" y="512064"/>
            <a:ext cx="7772400" cy="914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1EDFF"/>
              </a:buClr>
              <a:buSzPts val="4000"/>
              <a:buFont typeface="Times New Roman"/>
              <a:buNone/>
            </a:pPr>
            <a:r>
              <a:rPr lang="en-US">
                <a:latin typeface="Times New Roman"/>
                <a:ea typeface="Times New Roman"/>
                <a:cs typeface="Times New Roman"/>
                <a:sym typeface="Times New Roman"/>
              </a:rPr>
              <a:t>Congestion Pricing </a:t>
            </a:r>
            <a:endParaRPr/>
          </a:p>
        </p:txBody>
      </p:sp>
      <p:sp>
        <p:nvSpPr>
          <p:cNvPr id="422" name="Google Shape;422;p35"/>
          <p:cNvSpPr txBox="1"/>
          <p:nvPr>
            <p:ph idx="1" type="body"/>
          </p:nvPr>
        </p:nvSpPr>
        <p:spPr>
          <a:xfrm>
            <a:off x="914400" y="1371600"/>
            <a:ext cx="7772400" cy="4983960"/>
          </a:xfrm>
          <a:prstGeom prst="rect">
            <a:avLst/>
          </a:prstGeom>
          <a:noFill/>
          <a:ln>
            <a:noFill/>
          </a:ln>
        </p:spPr>
        <p:txBody>
          <a:bodyPr anchorCtr="0" anchor="t" bIns="45700" lIns="91425" spcFirstLastPara="1" rIns="91425" wrap="square" tIns="45700">
            <a:normAutofit fontScale="92500"/>
          </a:bodyPr>
          <a:lstStyle/>
          <a:p>
            <a:pPr indent="-342900" lvl="0" marL="411480" rtl="0" algn="l">
              <a:spcBef>
                <a:spcPts val="0"/>
              </a:spcBef>
              <a:spcAft>
                <a:spcPts val="0"/>
              </a:spcAft>
              <a:buSzPct val="95000"/>
              <a:buChar char="▪"/>
            </a:pPr>
            <a:r>
              <a:rPr lang="en-US">
                <a:latin typeface="Times New Roman"/>
                <a:ea typeface="Times New Roman"/>
                <a:cs typeface="Times New Roman"/>
                <a:sym typeface="Times New Roman"/>
              </a:rPr>
              <a:t>Henry III</a:t>
            </a:r>
            <a:endParaRPr/>
          </a:p>
          <a:p>
            <a:pPr indent="-342900" lvl="0" marL="411480" rtl="0" algn="l">
              <a:spcBef>
                <a:spcPts val="700"/>
              </a:spcBef>
              <a:spcAft>
                <a:spcPts val="0"/>
              </a:spcAft>
              <a:buSzPct val="95000"/>
              <a:buChar char="▪"/>
            </a:pPr>
            <a:r>
              <a:rPr lang="en-US">
                <a:latin typeface="Times New Roman"/>
                <a:ea typeface="Times New Roman"/>
                <a:cs typeface="Times New Roman"/>
                <a:sym typeface="Times New Roman"/>
              </a:rPr>
              <a:t>Beverley (Yorkshire), 1249</a:t>
            </a:r>
            <a:endParaRPr/>
          </a:p>
          <a:p>
            <a:pPr indent="-175498" lvl="0" marL="411480" rtl="0" algn="l">
              <a:spcBef>
                <a:spcPts val="700"/>
              </a:spcBef>
              <a:spcAft>
                <a:spcPts val="0"/>
              </a:spcAft>
              <a:buSzPct val="95000"/>
              <a:buNone/>
            </a:pPr>
            <a:r>
              <a:t/>
            </a:r>
            <a:endParaRPr>
              <a:latin typeface="Times New Roman"/>
              <a:ea typeface="Times New Roman"/>
              <a:cs typeface="Times New Roman"/>
              <a:sym typeface="Times New Roman"/>
            </a:endParaRPr>
          </a:p>
          <a:p>
            <a:pPr indent="-175498" lvl="0" marL="411480" rtl="0" algn="l">
              <a:spcBef>
                <a:spcPts val="700"/>
              </a:spcBef>
              <a:spcAft>
                <a:spcPts val="0"/>
              </a:spcAft>
              <a:buSzPct val="95000"/>
              <a:buNone/>
            </a:pPr>
            <a:r>
              <a:t/>
            </a:r>
            <a:endParaRPr>
              <a:latin typeface="Times New Roman"/>
              <a:ea typeface="Times New Roman"/>
              <a:cs typeface="Times New Roman"/>
              <a:sym typeface="Times New Roman"/>
            </a:endParaRPr>
          </a:p>
          <a:p>
            <a:pPr indent="-175498" lvl="0" marL="411480" rtl="0" algn="l">
              <a:spcBef>
                <a:spcPts val="700"/>
              </a:spcBef>
              <a:spcAft>
                <a:spcPts val="0"/>
              </a:spcAft>
              <a:buSzPct val="95000"/>
              <a:buNone/>
            </a:pPr>
            <a:r>
              <a:t/>
            </a:r>
            <a:endParaRPr>
              <a:latin typeface="Times New Roman"/>
              <a:ea typeface="Times New Roman"/>
              <a:cs typeface="Times New Roman"/>
              <a:sym typeface="Times New Roman"/>
            </a:endParaRPr>
          </a:p>
          <a:p>
            <a:pPr indent="-175498" lvl="0" marL="411480" rtl="0" algn="l">
              <a:spcBef>
                <a:spcPts val="700"/>
              </a:spcBef>
              <a:spcAft>
                <a:spcPts val="0"/>
              </a:spcAft>
              <a:buSzPct val="95000"/>
              <a:buNone/>
            </a:pPr>
            <a:r>
              <a:t/>
            </a:r>
            <a:endParaRPr>
              <a:latin typeface="Times New Roman"/>
              <a:ea typeface="Times New Roman"/>
              <a:cs typeface="Times New Roman"/>
              <a:sym typeface="Times New Roman"/>
            </a:endParaRPr>
          </a:p>
          <a:p>
            <a:pPr indent="-175498" lvl="0" marL="411480" rtl="0" algn="l">
              <a:spcBef>
                <a:spcPts val="700"/>
              </a:spcBef>
              <a:spcAft>
                <a:spcPts val="0"/>
              </a:spcAft>
              <a:buSzPct val="95000"/>
              <a:buNone/>
            </a:pPr>
            <a:r>
              <a:t/>
            </a:r>
            <a:endParaRPr>
              <a:latin typeface="Times New Roman"/>
              <a:ea typeface="Times New Roman"/>
              <a:cs typeface="Times New Roman"/>
              <a:sym typeface="Times New Roman"/>
            </a:endParaRPr>
          </a:p>
          <a:p>
            <a:pPr indent="-342900" lvl="0" marL="411480" rtl="0" algn="l">
              <a:spcBef>
                <a:spcPts val="700"/>
              </a:spcBef>
              <a:spcAft>
                <a:spcPts val="0"/>
              </a:spcAft>
              <a:buSzPct val="95000"/>
              <a:buChar char="▪"/>
            </a:pPr>
            <a:r>
              <a:rPr lang="en-US">
                <a:latin typeface="Times New Roman"/>
                <a:ea typeface="Times New Roman"/>
                <a:cs typeface="Times New Roman"/>
                <a:sym typeface="Times New Roman"/>
              </a:rPr>
              <a:t>Town officials imposed a toll on goods moving into and out of towns for sale, and the collected money was used to pave and repair streets.</a:t>
            </a:r>
            <a:endParaRPr/>
          </a:p>
          <a:p>
            <a:pPr indent="-175498" lvl="0" marL="411480" rtl="0" algn="l">
              <a:spcBef>
                <a:spcPts val="700"/>
              </a:spcBef>
              <a:spcAft>
                <a:spcPts val="0"/>
              </a:spcAft>
              <a:buSzPct val="95000"/>
              <a:buNone/>
            </a:pPr>
            <a:r>
              <a:t/>
            </a:r>
            <a:endParaRPr/>
          </a:p>
        </p:txBody>
      </p:sp>
      <p:sp>
        <p:nvSpPr>
          <p:cNvPr id="423" name="Google Shape;423;p35"/>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424" name="Google Shape;424;p35"/>
          <p:cNvPicPr preferRelativeResize="0"/>
          <p:nvPr/>
        </p:nvPicPr>
        <p:blipFill rotWithShape="1">
          <a:blip r:embed="rId3">
            <a:alphaModFix/>
          </a:blip>
          <a:srcRect b="0" l="0" r="0" t="0"/>
          <a:stretch/>
        </p:blipFill>
        <p:spPr>
          <a:xfrm>
            <a:off x="2209800" y="2590800"/>
            <a:ext cx="3702922" cy="205518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36"/>
          <p:cNvSpPr txBox="1"/>
          <p:nvPr>
            <p:ph type="title"/>
          </p:nvPr>
        </p:nvSpPr>
        <p:spPr>
          <a:xfrm>
            <a:off x="914400" y="512064"/>
            <a:ext cx="7772400" cy="914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1EDFF"/>
              </a:buClr>
              <a:buSzPts val="4000"/>
              <a:buFont typeface="Times New Roman"/>
              <a:buNone/>
            </a:pPr>
            <a:r>
              <a:rPr lang="en-US">
                <a:latin typeface="Times New Roman"/>
                <a:ea typeface="Times New Roman"/>
                <a:cs typeface="Times New Roman"/>
                <a:sym typeface="Times New Roman"/>
              </a:rPr>
              <a:t>Congestion Pricing </a:t>
            </a:r>
            <a:endParaRPr/>
          </a:p>
        </p:txBody>
      </p:sp>
      <p:sp>
        <p:nvSpPr>
          <p:cNvPr id="430" name="Google Shape;430;p36"/>
          <p:cNvSpPr txBox="1"/>
          <p:nvPr>
            <p:ph idx="1" type="body"/>
          </p:nvPr>
        </p:nvSpPr>
        <p:spPr>
          <a:xfrm>
            <a:off x="914400" y="1783560"/>
            <a:ext cx="7772400" cy="4572000"/>
          </a:xfrm>
          <a:prstGeom prst="rect">
            <a:avLst/>
          </a:prstGeom>
          <a:noFill/>
          <a:ln>
            <a:noFill/>
          </a:ln>
        </p:spPr>
        <p:txBody>
          <a:bodyPr anchorCtr="0" anchor="t" bIns="45700" lIns="91425" spcFirstLastPara="1" rIns="91425" wrap="square" tIns="45700">
            <a:normAutofit/>
          </a:bodyPr>
          <a:lstStyle/>
          <a:p>
            <a:pPr indent="-342900" lvl="0" marL="411480" rtl="0" algn="l">
              <a:spcBef>
                <a:spcPts val="0"/>
              </a:spcBef>
              <a:spcAft>
                <a:spcPts val="0"/>
              </a:spcAft>
              <a:buSzPts val="2850"/>
              <a:buChar char="▪"/>
            </a:pPr>
            <a:r>
              <a:rPr lang="en-US">
                <a:latin typeface="Times New Roman"/>
                <a:ea typeface="Times New Roman"/>
                <a:cs typeface="Times New Roman"/>
                <a:sym typeface="Times New Roman"/>
              </a:rPr>
              <a:t>More evenly distributed passenger demand</a:t>
            </a:r>
            <a:endParaRPr/>
          </a:p>
        </p:txBody>
      </p:sp>
      <p:sp>
        <p:nvSpPr>
          <p:cNvPr id="431" name="Google Shape;431;p36"/>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432" name="Google Shape;432;p36"/>
          <p:cNvPicPr preferRelativeResize="0"/>
          <p:nvPr/>
        </p:nvPicPr>
        <p:blipFill rotWithShape="1">
          <a:blip r:embed="rId3">
            <a:alphaModFix/>
          </a:blip>
          <a:srcRect b="0" l="0" r="0" t="0"/>
          <a:stretch/>
        </p:blipFill>
        <p:spPr>
          <a:xfrm>
            <a:off x="1514744" y="2456062"/>
            <a:ext cx="6410056" cy="379233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37"/>
          <p:cNvSpPr txBox="1"/>
          <p:nvPr>
            <p:ph type="title"/>
          </p:nvPr>
        </p:nvSpPr>
        <p:spPr>
          <a:xfrm>
            <a:off x="533400" y="512064"/>
            <a:ext cx="8153399" cy="914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1EDFF"/>
              </a:buClr>
              <a:buSzPts val="4000"/>
              <a:buFont typeface="Times New Roman"/>
              <a:buNone/>
            </a:pPr>
            <a:r>
              <a:rPr lang="en-US">
                <a:latin typeface="Times New Roman"/>
                <a:ea typeface="Times New Roman"/>
                <a:cs typeface="Times New Roman"/>
                <a:sym typeface="Times New Roman"/>
              </a:rPr>
              <a:t>Congestion Pricing </a:t>
            </a:r>
            <a:endParaRPr/>
          </a:p>
        </p:txBody>
      </p:sp>
      <p:sp>
        <p:nvSpPr>
          <p:cNvPr id="438" name="Google Shape;438;p37"/>
          <p:cNvSpPr txBox="1"/>
          <p:nvPr>
            <p:ph idx="1" type="body"/>
          </p:nvPr>
        </p:nvSpPr>
        <p:spPr>
          <a:xfrm>
            <a:off x="914400" y="1783560"/>
            <a:ext cx="7772400" cy="4572000"/>
          </a:xfrm>
          <a:prstGeom prst="rect">
            <a:avLst/>
          </a:prstGeom>
          <a:noFill/>
          <a:ln>
            <a:noFill/>
          </a:ln>
        </p:spPr>
        <p:txBody>
          <a:bodyPr anchorCtr="0" anchor="t" bIns="45700" lIns="91425" spcFirstLastPara="1" rIns="91425" wrap="square" tIns="45700">
            <a:normAutofit/>
          </a:bodyPr>
          <a:lstStyle/>
          <a:p>
            <a:pPr indent="-342900" lvl="0" marL="411480" rtl="0" algn="l">
              <a:spcBef>
                <a:spcPts val="0"/>
              </a:spcBef>
              <a:spcAft>
                <a:spcPts val="0"/>
              </a:spcAft>
              <a:buSzPts val="2850"/>
              <a:buChar char="▪"/>
            </a:pPr>
            <a:r>
              <a:rPr lang="en-US">
                <a:latin typeface="Times New Roman"/>
                <a:ea typeface="Times New Roman"/>
                <a:cs typeface="Times New Roman"/>
                <a:sym typeface="Times New Roman"/>
              </a:rPr>
              <a:t>Dynamic Tolls</a:t>
            </a:r>
            <a:endParaRPr/>
          </a:p>
          <a:p>
            <a:pPr indent="-342900" lvl="0" marL="411480" rtl="0" algn="l">
              <a:spcBef>
                <a:spcPts val="700"/>
              </a:spcBef>
              <a:spcAft>
                <a:spcPts val="0"/>
              </a:spcAft>
              <a:buSzPts val="2850"/>
              <a:buChar char="▪"/>
            </a:pPr>
            <a:r>
              <a:rPr lang="en-US">
                <a:latin typeface="Times New Roman"/>
                <a:ea typeface="Times New Roman"/>
                <a:cs typeface="Times New Roman"/>
                <a:sym typeface="Times New Roman"/>
              </a:rPr>
              <a:t>Best cordon shape</a:t>
            </a:r>
            <a:endParaRPr/>
          </a:p>
        </p:txBody>
      </p:sp>
      <p:pic>
        <p:nvPicPr>
          <p:cNvPr descr="Boundary Options for Cordon-based Congestion Charging Scheme in Brisbane, ICB and relevant tunnels highlighted appropriately (Google Inc., 2010). The details of the Stage 1 boundary are as follows (See Fig. 02):  Approximately 4.3 x 3.2 km = 14 km 2 ;  15 Toll Points; and  ICB, Riverside Expressway and William Jolly Bridge would remain free links." id="439" name="Google Shape;439;p37"/>
          <p:cNvPicPr preferRelativeResize="0"/>
          <p:nvPr/>
        </p:nvPicPr>
        <p:blipFill rotWithShape="1">
          <a:blip r:embed="rId3">
            <a:alphaModFix/>
          </a:blip>
          <a:srcRect b="0" l="0" r="0" t="0"/>
          <a:stretch/>
        </p:blipFill>
        <p:spPr>
          <a:xfrm>
            <a:off x="685800" y="3276600"/>
            <a:ext cx="4419600" cy="3425179"/>
          </a:xfrm>
          <a:prstGeom prst="rect">
            <a:avLst/>
          </a:prstGeom>
          <a:noFill/>
          <a:ln>
            <a:noFill/>
          </a:ln>
        </p:spPr>
      </p:pic>
      <p:pic>
        <p:nvPicPr>
          <p:cNvPr id="440" name="Google Shape;440;p37"/>
          <p:cNvPicPr preferRelativeResize="0"/>
          <p:nvPr/>
        </p:nvPicPr>
        <p:blipFill rotWithShape="1">
          <a:blip r:embed="rId4">
            <a:alphaModFix/>
          </a:blip>
          <a:srcRect b="0" l="0" r="0" t="0"/>
          <a:stretch/>
        </p:blipFill>
        <p:spPr>
          <a:xfrm>
            <a:off x="4343400" y="685800"/>
            <a:ext cx="4572000" cy="2286000"/>
          </a:xfrm>
          <a:prstGeom prst="rect">
            <a:avLst/>
          </a:prstGeom>
          <a:noFill/>
          <a:ln>
            <a:noFill/>
          </a:ln>
        </p:spPr>
      </p:pic>
      <p:sp>
        <p:nvSpPr>
          <p:cNvPr id="441" name="Google Shape;441;p37"/>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38"/>
          <p:cNvSpPr txBox="1"/>
          <p:nvPr>
            <p:ph type="title"/>
          </p:nvPr>
        </p:nvSpPr>
        <p:spPr>
          <a:xfrm>
            <a:off x="914400" y="512064"/>
            <a:ext cx="7772400" cy="914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1EDFF"/>
              </a:buClr>
              <a:buSzPts val="4000"/>
              <a:buFont typeface="Times New Roman"/>
              <a:buNone/>
            </a:pPr>
            <a:r>
              <a:rPr lang="en-US">
                <a:latin typeface="Times New Roman"/>
                <a:ea typeface="Times New Roman"/>
                <a:cs typeface="Times New Roman"/>
                <a:sym typeface="Times New Roman"/>
              </a:rPr>
              <a:t>Congestion Pricing</a:t>
            </a:r>
            <a:br>
              <a:rPr lang="en-US">
                <a:latin typeface="Times New Roman"/>
                <a:ea typeface="Times New Roman"/>
                <a:cs typeface="Times New Roman"/>
                <a:sym typeface="Times New Roman"/>
              </a:rPr>
            </a:br>
            <a:r>
              <a:rPr lang="en-US">
                <a:latin typeface="Times New Roman"/>
                <a:ea typeface="Times New Roman"/>
                <a:cs typeface="Times New Roman"/>
                <a:sym typeface="Times New Roman"/>
              </a:rPr>
              <a:t>London </a:t>
            </a:r>
            <a:br>
              <a:rPr lang="en-US">
                <a:latin typeface="Times New Roman"/>
                <a:ea typeface="Times New Roman"/>
                <a:cs typeface="Times New Roman"/>
                <a:sym typeface="Times New Roman"/>
              </a:rPr>
            </a:br>
            <a:endParaRPr/>
          </a:p>
        </p:txBody>
      </p:sp>
      <p:sp>
        <p:nvSpPr>
          <p:cNvPr id="447" name="Google Shape;447;p38"/>
          <p:cNvSpPr txBox="1"/>
          <p:nvPr>
            <p:ph idx="1" type="body"/>
          </p:nvPr>
        </p:nvSpPr>
        <p:spPr>
          <a:xfrm>
            <a:off x="914400" y="2362199"/>
            <a:ext cx="7772400" cy="4343400"/>
          </a:xfrm>
          <a:prstGeom prst="rect">
            <a:avLst/>
          </a:prstGeom>
          <a:noFill/>
          <a:ln>
            <a:noFill/>
          </a:ln>
        </p:spPr>
        <p:txBody>
          <a:bodyPr anchorCtr="0" anchor="t" bIns="45700" lIns="91425" spcFirstLastPara="1" rIns="91425" wrap="square" tIns="45700">
            <a:normAutofit fontScale="85000" lnSpcReduction="20000"/>
          </a:bodyPr>
          <a:lstStyle/>
          <a:p>
            <a:pPr indent="-342900" lvl="0" marL="411480" rtl="0" algn="l">
              <a:spcBef>
                <a:spcPts val="0"/>
              </a:spcBef>
              <a:spcAft>
                <a:spcPts val="0"/>
              </a:spcAft>
              <a:buSzPct val="95000"/>
              <a:buChar char="▪"/>
            </a:pPr>
            <a:r>
              <a:rPr lang="en-US">
                <a:latin typeface="Times New Roman"/>
                <a:ea typeface="Times New Roman"/>
                <a:cs typeface="Times New Roman"/>
                <a:sym typeface="Times New Roman"/>
              </a:rPr>
              <a:t>Reduced emissions and air pollution significantly.</a:t>
            </a:r>
            <a:endParaRPr/>
          </a:p>
          <a:p>
            <a:pPr indent="-189071" lvl="0" marL="411480" rtl="0" algn="l">
              <a:spcBef>
                <a:spcPts val="700"/>
              </a:spcBef>
              <a:spcAft>
                <a:spcPts val="0"/>
              </a:spcAft>
              <a:buSzPct val="95000"/>
              <a:buNone/>
            </a:pPr>
            <a:r>
              <a:t/>
            </a:r>
            <a:endParaRPr>
              <a:latin typeface="Times New Roman"/>
              <a:ea typeface="Times New Roman"/>
              <a:cs typeface="Times New Roman"/>
              <a:sym typeface="Times New Roman"/>
            </a:endParaRPr>
          </a:p>
          <a:p>
            <a:pPr indent="-342900" lvl="0" marL="411480" rtl="0" algn="l">
              <a:spcBef>
                <a:spcPts val="700"/>
              </a:spcBef>
              <a:spcAft>
                <a:spcPts val="0"/>
              </a:spcAft>
              <a:buSzPct val="95000"/>
              <a:buChar char="▪"/>
            </a:pPr>
            <a:r>
              <a:rPr lang="en-US">
                <a:latin typeface="Times New Roman"/>
                <a:ea typeface="Times New Roman"/>
                <a:cs typeface="Times New Roman"/>
                <a:sym typeface="Times New Roman"/>
              </a:rPr>
              <a:t>Reduced congestion by 30%  and increased bus travel in central London by 33%. </a:t>
            </a:r>
            <a:endParaRPr/>
          </a:p>
          <a:p>
            <a:pPr indent="-189071" lvl="0" marL="411480" rtl="0" algn="l">
              <a:spcBef>
                <a:spcPts val="700"/>
              </a:spcBef>
              <a:spcAft>
                <a:spcPts val="0"/>
              </a:spcAft>
              <a:buSzPct val="95000"/>
              <a:buNone/>
            </a:pPr>
            <a:r>
              <a:t/>
            </a:r>
            <a:endParaRPr>
              <a:latin typeface="Times New Roman"/>
              <a:ea typeface="Times New Roman"/>
              <a:cs typeface="Times New Roman"/>
              <a:sym typeface="Times New Roman"/>
            </a:endParaRPr>
          </a:p>
          <a:p>
            <a:pPr indent="-342900" lvl="0" marL="411480" rtl="0" algn="l">
              <a:spcBef>
                <a:spcPts val="700"/>
              </a:spcBef>
              <a:spcAft>
                <a:spcPts val="0"/>
              </a:spcAft>
              <a:buSzPct val="95000"/>
              <a:buChar char="▪"/>
            </a:pPr>
            <a:r>
              <a:rPr lang="en-US">
                <a:latin typeface="Times New Roman"/>
                <a:ea typeface="Times New Roman"/>
                <a:cs typeface="Times New Roman"/>
                <a:sym typeface="Times New Roman"/>
              </a:rPr>
              <a:t>Enabled 10% of journeys to switch to walking, cycling and public transport.</a:t>
            </a:r>
            <a:r>
              <a:rPr lang="en-US"/>
              <a:t> </a:t>
            </a:r>
            <a:endParaRPr/>
          </a:p>
          <a:p>
            <a:pPr indent="-342900" lvl="0" marL="411480" rtl="0" algn="l">
              <a:spcBef>
                <a:spcPts val="700"/>
              </a:spcBef>
              <a:spcAft>
                <a:spcPts val="0"/>
              </a:spcAft>
              <a:buSzPct val="95000"/>
              <a:buNone/>
            </a:pPr>
            <a:r>
              <a:t/>
            </a:r>
            <a:endParaRPr/>
          </a:p>
          <a:p>
            <a:pPr indent="-342900" lvl="0" marL="411480" rtl="0" algn="l">
              <a:spcBef>
                <a:spcPts val="700"/>
              </a:spcBef>
              <a:spcAft>
                <a:spcPts val="0"/>
              </a:spcAft>
              <a:buSzPct val="95000"/>
              <a:buChar char="▪"/>
            </a:pPr>
            <a:r>
              <a:rPr lang="en-US">
                <a:latin typeface="Times New Roman"/>
                <a:ea typeface="Times New Roman"/>
                <a:cs typeface="Times New Roman"/>
                <a:sym typeface="Times New Roman"/>
              </a:rPr>
              <a:t>Money from the congestion charge has been used to provide Londoners with more ecologically friendly transportation options.</a:t>
            </a:r>
            <a:endParaRPr/>
          </a:p>
        </p:txBody>
      </p:sp>
      <p:sp>
        <p:nvSpPr>
          <p:cNvPr id="448" name="Google Shape;448;p38"/>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449" name="Google Shape;449;p38"/>
          <p:cNvPicPr preferRelativeResize="0"/>
          <p:nvPr/>
        </p:nvPicPr>
        <p:blipFill rotWithShape="1">
          <a:blip r:embed="rId3">
            <a:alphaModFix/>
          </a:blip>
          <a:srcRect b="0" l="0" r="0" t="0"/>
          <a:stretch/>
        </p:blipFill>
        <p:spPr>
          <a:xfrm>
            <a:off x="4953000" y="304800"/>
            <a:ext cx="3863686" cy="17525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39"/>
          <p:cNvSpPr txBox="1"/>
          <p:nvPr>
            <p:ph type="title"/>
          </p:nvPr>
        </p:nvSpPr>
        <p:spPr>
          <a:xfrm>
            <a:off x="914400" y="512064"/>
            <a:ext cx="7772400" cy="2840736"/>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1EDFF"/>
              </a:buClr>
              <a:buSzPts val="4000"/>
              <a:buFont typeface="Times New Roman"/>
              <a:buNone/>
            </a:pPr>
            <a:r>
              <a:rPr lang="en-US">
                <a:latin typeface="Times New Roman"/>
                <a:ea typeface="Times New Roman"/>
                <a:cs typeface="Times New Roman"/>
                <a:sym typeface="Times New Roman"/>
              </a:rPr>
              <a:t>Congestion Pricing</a:t>
            </a:r>
            <a:br>
              <a:rPr lang="en-US">
                <a:latin typeface="Times New Roman"/>
                <a:ea typeface="Times New Roman"/>
                <a:cs typeface="Times New Roman"/>
                <a:sym typeface="Times New Roman"/>
              </a:rPr>
            </a:br>
            <a:r>
              <a:rPr lang="en-US">
                <a:latin typeface="Times New Roman"/>
                <a:ea typeface="Times New Roman"/>
                <a:cs typeface="Times New Roman"/>
                <a:sym typeface="Times New Roman"/>
              </a:rPr>
              <a:t>Singapore, London, San Diego, Stocholm, Milan </a:t>
            </a:r>
            <a:endParaRPr/>
          </a:p>
        </p:txBody>
      </p:sp>
      <p:sp>
        <p:nvSpPr>
          <p:cNvPr id="455" name="Google Shape;455;p39"/>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456" name="Google Shape;456;p39"/>
          <p:cNvPicPr preferRelativeResize="0"/>
          <p:nvPr>
            <p:ph idx="1" type="body"/>
          </p:nvPr>
        </p:nvPicPr>
        <p:blipFill rotWithShape="1">
          <a:blip r:embed="rId3">
            <a:alphaModFix/>
          </a:blip>
          <a:srcRect b="0" l="0" r="0" t="0"/>
          <a:stretch/>
        </p:blipFill>
        <p:spPr>
          <a:xfrm>
            <a:off x="2417446" y="2667000"/>
            <a:ext cx="6265214" cy="36893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4"/>
          <p:cNvSpPr txBox="1"/>
          <p:nvPr>
            <p:ph type="title"/>
          </p:nvPr>
        </p:nvSpPr>
        <p:spPr>
          <a:xfrm>
            <a:off x="914400" y="152400"/>
            <a:ext cx="7772400" cy="838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1EDFF"/>
              </a:buClr>
              <a:buSzPts val="4000"/>
              <a:buFont typeface="Times New Roman"/>
              <a:buNone/>
            </a:pPr>
            <a:r>
              <a:rPr lang="en-US">
                <a:latin typeface="Times New Roman"/>
                <a:ea typeface="Times New Roman"/>
                <a:cs typeface="Times New Roman"/>
                <a:sym typeface="Times New Roman"/>
              </a:rPr>
              <a:t>Megacities</a:t>
            </a:r>
            <a:endParaRPr/>
          </a:p>
        </p:txBody>
      </p:sp>
      <p:sp>
        <p:nvSpPr>
          <p:cNvPr id="177" name="Google Shape;177;p4"/>
          <p:cNvSpPr txBox="1"/>
          <p:nvPr>
            <p:ph idx="1" type="body"/>
          </p:nvPr>
        </p:nvSpPr>
        <p:spPr>
          <a:xfrm>
            <a:off x="914400" y="990600"/>
            <a:ext cx="7772400" cy="5364960"/>
          </a:xfrm>
          <a:prstGeom prst="rect">
            <a:avLst/>
          </a:prstGeom>
          <a:noFill/>
          <a:ln>
            <a:noFill/>
          </a:ln>
        </p:spPr>
        <p:txBody>
          <a:bodyPr anchorCtr="0" anchor="t" bIns="45700" lIns="91425" spcFirstLastPara="1" rIns="91425" wrap="square" tIns="45700">
            <a:normAutofit/>
          </a:bodyPr>
          <a:lstStyle/>
          <a:p>
            <a:pPr indent="-161925" lvl="0" marL="411480" rtl="0" algn="l">
              <a:spcBef>
                <a:spcPts val="0"/>
              </a:spcBef>
              <a:spcAft>
                <a:spcPts val="0"/>
              </a:spcAft>
              <a:buSzPts val="2850"/>
              <a:buNone/>
            </a:pPr>
            <a:r>
              <a:t/>
            </a:r>
            <a:endParaRPr>
              <a:latin typeface="Times New Roman"/>
              <a:ea typeface="Times New Roman"/>
              <a:cs typeface="Times New Roman"/>
              <a:sym typeface="Times New Roman"/>
            </a:endParaRPr>
          </a:p>
          <a:p>
            <a:pPr indent="-342900" lvl="0" marL="411480" rtl="0" algn="l">
              <a:spcBef>
                <a:spcPts val="700"/>
              </a:spcBef>
              <a:spcAft>
                <a:spcPts val="0"/>
              </a:spcAft>
              <a:buSzPts val="2850"/>
              <a:buChar char="▪"/>
            </a:pPr>
            <a:r>
              <a:rPr lang="en-US">
                <a:latin typeface="Times New Roman"/>
                <a:ea typeface="Times New Roman"/>
                <a:cs typeface="Times New Roman"/>
                <a:sym typeface="Times New Roman"/>
              </a:rPr>
              <a:t>A megacity is, according to the definition of the United Nations, a city with more than 10 million inhabitants. </a:t>
            </a:r>
            <a:endParaRPr/>
          </a:p>
          <a:p>
            <a:pPr indent="-161925" lvl="0" marL="411480" rtl="0" algn="l">
              <a:spcBef>
                <a:spcPts val="700"/>
              </a:spcBef>
              <a:spcAft>
                <a:spcPts val="0"/>
              </a:spcAft>
              <a:buSzPts val="2850"/>
              <a:buNone/>
            </a:pPr>
            <a:r>
              <a:t/>
            </a:r>
            <a:endParaRPr>
              <a:latin typeface="Times New Roman"/>
              <a:ea typeface="Times New Roman"/>
              <a:cs typeface="Times New Roman"/>
              <a:sym typeface="Times New Roman"/>
            </a:endParaRPr>
          </a:p>
          <a:p>
            <a:pPr indent="-342900" lvl="0" marL="411480" rtl="0" algn="l">
              <a:spcBef>
                <a:spcPts val="700"/>
              </a:spcBef>
              <a:spcAft>
                <a:spcPts val="0"/>
              </a:spcAft>
              <a:buSzPts val="2850"/>
              <a:buChar char="▪"/>
            </a:pPr>
            <a:r>
              <a:rPr lang="en-US">
                <a:latin typeface="Times New Roman"/>
                <a:ea typeface="Times New Roman"/>
                <a:cs typeface="Times New Roman"/>
                <a:sym typeface="Times New Roman"/>
              </a:rPr>
              <a:t>There are 81 cities in the world with a population exceeding 5 million people</a:t>
            </a:r>
            <a:endParaRPr/>
          </a:p>
          <a:p>
            <a:pPr indent="-342900" lvl="0" marL="411480" rtl="0" algn="l">
              <a:spcBef>
                <a:spcPts val="700"/>
              </a:spcBef>
              <a:spcAft>
                <a:spcPts val="0"/>
              </a:spcAft>
              <a:buSzPts val="2850"/>
              <a:buNone/>
            </a:pPr>
            <a:r>
              <a:t/>
            </a:r>
            <a:endParaRPr/>
          </a:p>
        </p:txBody>
      </p:sp>
      <p:sp>
        <p:nvSpPr>
          <p:cNvPr id="178" name="Google Shape;178;p4"/>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179" name="Google Shape;179;p4"/>
          <p:cNvPicPr preferRelativeResize="0"/>
          <p:nvPr/>
        </p:nvPicPr>
        <p:blipFill rotWithShape="1">
          <a:blip r:embed="rId3">
            <a:alphaModFix/>
          </a:blip>
          <a:srcRect b="0" l="0" r="0" t="0"/>
          <a:stretch/>
        </p:blipFill>
        <p:spPr>
          <a:xfrm>
            <a:off x="4267200" y="4451282"/>
            <a:ext cx="3999500" cy="2406717"/>
          </a:xfrm>
          <a:prstGeom prst="rect">
            <a:avLst/>
          </a:prstGeom>
          <a:noFill/>
          <a:ln>
            <a:noFill/>
          </a:ln>
        </p:spPr>
      </p:pic>
      <p:pic>
        <p:nvPicPr>
          <p:cNvPr descr="7.2 Megacities and Urban Sprawl – Introduction to Human Geography" id="180" name="Google Shape;180;p4"/>
          <p:cNvPicPr preferRelativeResize="0"/>
          <p:nvPr/>
        </p:nvPicPr>
        <p:blipFill rotWithShape="1">
          <a:blip r:embed="rId4">
            <a:alphaModFix/>
          </a:blip>
          <a:srcRect b="0" l="0" r="0" t="0"/>
          <a:stretch/>
        </p:blipFill>
        <p:spPr>
          <a:xfrm>
            <a:off x="6400800" y="152400"/>
            <a:ext cx="2590800" cy="14573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40"/>
          <p:cNvSpPr txBox="1"/>
          <p:nvPr>
            <p:ph type="title"/>
          </p:nvPr>
        </p:nvSpPr>
        <p:spPr>
          <a:xfrm>
            <a:off x="914400" y="152400"/>
            <a:ext cx="7772400" cy="685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1EDFF"/>
              </a:buClr>
              <a:buSzPts val="4000"/>
              <a:buFont typeface="Times New Roman"/>
              <a:buNone/>
            </a:pPr>
            <a:r>
              <a:rPr lang="en-US">
                <a:latin typeface="Times New Roman"/>
                <a:ea typeface="Times New Roman"/>
                <a:cs typeface="Times New Roman"/>
                <a:sym typeface="Times New Roman"/>
              </a:rPr>
              <a:t>HOV  lanes</a:t>
            </a:r>
            <a:endParaRPr/>
          </a:p>
        </p:txBody>
      </p:sp>
      <p:sp>
        <p:nvSpPr>
          <p:cNvPr id="462" name="Google Shape;462;p40"/>
          <p:cNvSpPr txBox="1"/>
          <p:nvPr>
            <p:ph idx="1" type="body"/>
          </p:nvPr>
        </p:nvSpPr>
        <p:spPr>
          <a:xfrm>
            <a:off x="914400" y="762000"/>
            <a:ext cx="7772400" cy="5593560"/>
          </a:xfrm>
          <a:prstGeom prst="rect">
            <a:avLst/>
          </a:prstGeom>
          <a:noFill/>
          <a:ln>
            <a:noFill/>
          </a:ln>
        </p:spPr>
        <p:txBody>
          <a:bodyPr anchorCtr="0" anchor="t" bIns="45700" lIns="91425" spcFirstLastPara="1" rIns="91425" wrap="square" tIns="45700">
            <a:normAutofit/>
          </a:bodyPr>
          <a:lstStyle/>
          <a:p>
            <a:pPr indent="-161925" lvl="0" marL="411480" rtl="0" algn="l">
              <a:spcBef>
                <a:spcPts val="0"/>
              </a:spcBef>
              <a:spcAft>
                <a:spcPts val="0"/>
              </a:spcAft>
              <a:buSzPts val="2850"/>
              <a:buNone/>
            </a:pPr>
            <a:r>
              <a:t/>
            </a:r>
            <a:endParaRPr>
              <a:latin typeface="Times New Roman"/>
              <a:ea typeface="Times New Roman"/>
              <a:cs typeface="Times New Roman"/>
              <a:sym typeface="Times New Roman"/>
            </a:endParaRPr>
          </a:p>
          <a:p>
            <a:pPr indent="-342900" lvl="0" marL="411480" rtl="0" algn="l">
              <a:spcBef>
                <a:spcPts val="700"/>
              </a:spcBef>
              <a:spcAft>
                <a:spcPts val="0"/>
              </a:spcAft>
              <a:buSzPts val="2850"/>
              <a:buChar char="▪"/>
            </a:pPr>
            <a:r>
              <a:rPr lang="en-US">
                <a:latin typeface="Times New Roman"/>
                <a:ea typeface="Times New Roman"/>
                <a:cs typeface="Times New Roman"/>
                <a:sym typeface="Times New Roman"/>
              </a:rPr>
              <a:t>The basic idea behind the HOV facilities is to increase the </a:t>
            </a:r>
            <a:r>
              <a:rPr i="1" lang="en-US">
                <a:latin typeface="Times New Roman"/>
                <a:ea typeface="Times New Roman"/>
                <a:cs typeface="Times New Roman"/>
                <a:sym typeface="Times New Roman"/>
              </a:rPr>
              <a:t>number of people </a:t>
            </a:r>
            <a:r>
              <a:rPr lang="en-US">
                <a:latin typeface="Times New Roman"/>
                <a:ea typeface="Times New Roman"/>
                <a:cs typeface="Times New Roman"/>
                <a:sym typeface="Times New Roman"/>
              </a:rPr>
              <a:t>traveled along the freeway. </a:t>
            </a:r>
            <a:endParaRPr/>
          </a:p>
          <a:p>
            <a:pPr indent="-161925" lvl="0" marL="411480" rtl="0" algn="l">
              <a:spcBef>
                <a:spcPts val="700"/>
              </a:spcBef>
              <a:spcAft>
                <a:spcPts val="0"/>
              </a:spcAft>
              <a:buSzPts val="2850"/>
              <a:buNone/>
            </a:pPr>
            <a:r>
              <a:t/>
            </a:r>
            <a:endParaRPr>
              <a:latin typeface="Times New Roman"/>
              <a:ea typeface="Times New Roman"/>
              <a:cs typeface="Times New Roman"/>
              <a:sym typeface="Times New Roman"/>
            </a:endParaRPr>
          </a:p>
          <a:p>
            <a:pPr indent="-161925" lvl="0" marL="411480" rtl="0" algn="l">
              <a:spcBef>
                <a:spcPts val="700"/>
              </a:spcBef>
              <a:spcAft>
                <a:spcPts val="0"/>
              </a:spcAft>
              <a:buSzPts val="2850"/>
              <a:buNone/>
            </a:pPr>
            <a:r>
              <a:t/>
            </a:r>
            <a:endParaRPr>
              <a:latin typeface="Times New Roman"/>
              <a:ea typeface="Times New Roman"/>
              <a:cs typeface="Times New Roman"/>
              <a:sym typeface="Times New Roman"/>
            </a:endParaRPr>
          </a:p>
          <a:p>
            <a:pPr indent="-161925" lvl="0" marL="411480" rtl="0" algn="l">
              <a:spcBef>
                <a:spcPts val="700"/>
              </a:spcBef>
              <a:spcAft>
                <a:spcPts val="0"/>
              </a:spcAft>
              <a:buSzPts val="2850"/>
              <a:buNone/>
            </a:pPr>
            <a:r>
              <a:t/>
            </a:r>
            <a:endParaRPr>
              <a:latin typeface="Times New Roman"/>
              <a:ea typeface="Times New Roman"/>
              <a:cs typeface="Times New Roman"/>
              <a:sym typeface="Times New Roman"/>
            </a:endParaRPr>
          </a:p>
          <a:p>
            <a:pPr indent="-342900" lvl="0" marL="411480" rtl="0" algn="l">
              <a:spcBef>
                <a:spcPts val="700"/>
              </a:spcBef>
              <a:spcAft>
                <a:spcPts val="0"/>
              </a:spcAft>
              <a:buSzPts val="2850"/>
              <a:buChar char="▪"/>
            </a:pPr>
            <a:r>
              <a:rPr lang="en-US">
                <a:latin typeface="Times New Roman"/>
                <a:ea typeface="Times New Roman"/>
                <a:cs typeface="Times New Roman"/>
                <a:sym typeface="Times New Roman"/>
              </a:rPr>
              <a:t>The existence of the HOV lanes promote shared rides over solo driving concept. HOV lanes could be used exclusively by the high occupancy vehicles. </a:t>
            </a:r>
            <a:endParaRPr/>
          </a:p>
          <a:p>
            <a:pPr indent="-161925" lvl="0" marL="411480" rtl="0" algn="l">
              <a:spcBef>
                <a:spcPts val="700"/>
              </a:spcBef>
              <a:spcAft>
                <a:spcPts val="0"/>
              </a:spcAft>
              <a:buSzPts val="2850"/>
              <a:buNone/>
            </a:pPr>
            <a:r>
              <a:t/>
            </a:r>
            <a:endParaRPr>
              <a:latin typeface="Times New Roman"/>
              <a:ea typeface="Times New Roman"/>
              <a:cs typeface="Times New Roman"/>
              <a:sym typeface="Times New Roman"/>
            </a:endParaRPr>
          </a:p>
          <a:p>
            <a:pPr indent="-161925" lvl="0" marL="411480" rtl="0" algn="l">
              <a:spcBef>
                <a:spcPts val="700"/>
              </a:spcBef>
              <a:spcAft>
                <a:spcPts val="0"/>
              </a:spcAft>
              <a:buSzPts val="2850"/>
              <a:buNone/>
            </a:pPr>
            <a:r>
              <a:t/>
            </a:r>
            <a:endParaRPr>
              <a:latin typeface="Times New Roman"/>
              <a:ea typeface="Times New Roman"/>
              <a:cs typeface="Times New Roman"/>
              <a:sym typeface="Times New Roman"/>
            </a:endParaRPr>
          </a:p>
        </p:txBody>
      </p:sp>
      <p:sp>
        <p:nvSpPr>
          <p:cNvPr id="463" name="Google Shape;463;p40"/>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464" name="Google Shape;464;p40"/>
          <p:cNvPicPr preferRelativeResize="0"/>
          <p:nvPr/>
        </p:nvPicPr>
        <p:blipFill rotWithShape="1">
          <a:blip r:embed="rId3">
            <a:alphaModFix/>
          </a:blip>
          <a:srcRect b="0" l="0" r="0" t="0"/>
          <a:stretch/>
        </p:blipFill>
        <p:spPr>
          <a:xfrm>
            <a:off x="4114800" y="2362199"/>
            <a:ext cx="1600200" cy="207036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41"/>
          <p:cNvSpPr txBox="1"/>
          <p:nvPr>
            <p:ph type="title"/>
          </p:nvPr>
        </p:nvSpPr>
        <p:spPr>
          <a:xfrm>
            <a:off x="914400" y="512064"/>
            <a:ext cx="7772400" cy="914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1EDFF"/>
              </a:buClr>
              <a:buSzPts val="4000"/>
              <a:buFont typeface="Times New Roman"/>
              <a:buNone/>
            </a:pPr>
            <a:r>
              <a:rPr lang="en-US">
                <a:latin typeface="Times New Roman"/>
                <a:ea typeface="Times New Roman"/>
                <a:cs typeface="Times New Roman"/>
                <a:sym typeface="Times New Roman"/>
              </a:rPr>
              <a:t>HOV  lanes</a:t>
            </a:r>
            <a:br>
              <a:rPr lang="en-US">
                <a:latin typeface="Times New Roman"/>
                <a:ea typeface="Times New Roman"/>
                <a:cs typeface="Times New Roman"/>
                <a:sym typeface="Times New Roman"/>
              </a:rPr>
            </a:br>
            <a:br>
              <a:rPr lang="en-US">
                <a:latin typeface="Times New Roman"/>
                <a:ea typeface="Times New Roman"/>
                <a:cs typeface="Times New Roman"/>
                <a:sym typeface="Times New Roman"/>
              </a:rPr>
            </a:br>
            <a:r>
              <a:rPr lang="en-US" sz="2800">
                <a:latin typeface="Times New Roman"/>
                <a:ea typeface="Times New Roman"/>
                <a:cs typeface="Times New Roman"/>
                <a:sym typeface="Times New Roman"/>
              </a:rPr>
              <a:t>The minimum number of passengers in the vehicle could be two, three, or four. </a:t>
            </a:r>
            <a:br>
              <a:rPr lang="en-US" sz="2800">
                <a:latin typeface="Times New Roman"/>
                <a:ea typeface="Times New Roman"/>
                <a:cs typeface="Times New Roman"/>
                <a:sym typeface="Times New Roman"/>
              </a:rPr>
            </a:br>
            <a:br>
              <a:rPr lang="en-US" sz="2800">
                <a:latin typeface="Times New Roman"/>
                <a:ea typeface="Times New Roman"/>
                <a:cs typeface="Times New Roman"/>
                <a:sym typeface="Times New Roman"/>
              </a:rPr>
            </a:br>
            <a:r>
              <a:rPr lang="en-US" sz="2800">
                <a:latin typeface="Times New Roman"/>
                <a:ea typeface="Times New Roman"/>
                <a:cs typeface="Times New Roman"/>
                <a:sym typeface="Times New Roman"/>
              </a:rPr>
              <a:t>These lanes could be also used by buses.  </a:t>
            </a:r>
            <a:endParaRPr/>
          </a:p>
        </p:txBody>
      </p:sp>
      <p:sp>
        <p:nvSpPr>
          <p:cNvPr id="470" name="Google Shape;470;p41"/>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471" name="Google Shape;471;p41"/>
          <p:cNvPicPr preferRelativeResize="0"/>
          <p:nvPr>
            <p:ph idx="1" type="body"/>
          </p:nvPr>
        </p:nvPicPr>
        <p:blipFill rotWithShape="1">
          <a:blip r:embed="rId3">
            <a:alphaModFix/>
          </a:blip>
          <a:srcRect b="0" l="0" r="0" t="0"/>
          <a:stretch/>
        </p:blipFill>
        <p:spPr>
          <a:xfrm>
            <a:off x="3614934" y="3581400"/>
            <a:ext cx="4978400" cy="32004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42"/>
          <p:cNvSpPr txBox="1"/>
          <p:nvPr>
            <p:ph type="title"/>
          </p:nvPr>
        </p:nvSpPr>
        <p:spPr>
          <a:xfrm>
            <a:off x="914400" y="152400"/>
            <a:ext cx="7772400" cy="1143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1EDFF"/>
              </a:buClr>
              <a:buSzPts val="4000"/>
              <a:buFont typeface="Times New Roman"/>
              <a:buNone/>
            </a:pPr>
            <a:r>
              <a:rPr lang="en-US">
                <a:latin typeface="Times New Roman"/>
                <a:ea typeface="Times New Roman"/>
                <a:cs typeface="Times New Roman"/>
                <a:sym typeface="Times New Roman"/>
              </a:rPr>
              <a:t>Shared mobility</a:t>
            </a:r>
            <a:endParaRPr/>
          </a:p>
        </p:txBody>
      </p:sp>
      <p:sp>
        <p:nvSpPr>
          <p:cNvPr id="477" name="Google Shape;477;p42"/>
          <p:cNvSpPr txBox="1"/>
          <p:nvPr>
            <p:ph idx="1" type="body"/>
          </p:nvPr>
        </p:nvSpPr>
        <p:spPr>
          <a:xfrm>
            <a:off x="914400" y="2057400"/>
            <a:ext cx="7772400" cy="4298160"/>
          </a:xfrm>
          <a:prstGeom prst="rect">
            <a:avLst/>
          </a:prstGeom>
          <a:noFill/>
          <a:ln>
            <a:noFill/>
          </a:ln>
        </p:spPr>
        <p:txBody>
          <a:bodyPr anchorCtr="0" anchor="t" bIns="45700" lIns="91425" spcFirstLastPara="1" rIns="91425" wrap="square" tIns="45700">
            <a:normAutofit lnSpcReduction="10000"/>
          </a:bodyPr>
          <a:lstStyle/>
          <a:p>
            <a:pPr indent="-342900" lvl="0" marL="411480" rtl="0" algn="l">
              <a:spcBef>
                <a:spcPts val="0"/>
              </a:spcBef>
              <a:spcAft>
                <a:spcPts val="0"/>
              </a:spcAft>
              <a:buSzPts val="2850"/>
              <a:buChar char="▪"/>
            </a:pPr>
            <a:r>
              <a:rPr lang="en-US">
                <a:latin typeface="Times New Roman"/>
                <a:ea typeface="Times New Roman"/>
                <a:cs typeface="Times New Roman"/>
                <a:sym typeface="Times New Roman"/>
              </a:rPr>
              <a:t>Shared mobility includes car sharing, bike sharing, scooter sharing, micro transit, ride sharing, courier network services, and other similar forms. </a:t>
            </a:r>
            <a:endParaRPr/>
          </a:p>
          <a:p>
            <a:pPr indent="-161925" lvl="0" marL="411480" rtl="0" algn="l">
              <a:spcBef>
                <a:spcPts val="700"/>
              </a:spcBef>
              <a:spcAft>
                <a:spcPts val="0"/>
              </a:spcAft>
              <a:buSzPts val="2850"/>
              <a:buNone/>
            </a:pPr>
            <a:r>
              <a:t/>
            </a:r>
            <a:endParaRPr>
              <a:latin typeface="Times New Roman"/>
              <a:ea typeface="Times New Roman"/>
              <a:cs typeface="Times New Roman"/>
              <a:sym typeface="Times New Roman"/>
            </a:endParaRPr>
          </a:p>
          <a:p>
            <a:pPr indent="-342900" lvl="0" marL="411480" rtl="0" algn="l">
              <a:spcBef>
                <a:spcPts val="700"/>
              </a:spcBef>
              <a:spcAft>
                <a:spcPts val="0"/>
              </a:spcAft>
              <a:buSzPts val="2850"/>
              <a:buChar char="▪"/>
            </a:pPr>
            <a:r>
              <a:rPr lang="en-US">
                <a:latin typeface="Times New Roman"/>
                <a:ea typeface="Times New Roman"/>
                <a:cs typeface="Times New Roman"/>
                <a:sym typeface="Times New Roman"/>
              </a:rPr>
              <a:t>The first shared mobility program in the world happened in Zurich, Switzerland, in 1948. </a:t>
            </a:r>
            <a:endParaRPr/>
          </a:p>
          <a:p>
            <a:pPr indent="-342900" lvl="0" marL="411480" rtl="0" algn="l">
              <a:spcBef>
                <a:spcPts val="700"/>
              </a:spcBef>
              <a:spcAft>
                <a:spcPts val="0"/>
              </a:spcAft>
              <a:buSzPts val="2850"/>
              <a:buChar char="▪"/>
            </a:pPr>
            <a:r>
              <a:rPr lang="en-US">
                <a:latin typeface="Times New Roman"/>
                <a:ea typeface="Times New Roman"/>
                <a:cs typeface="Times New Roman"/>
                <a:sym typeface="Times New Roman"/>
              </a:rPr>
              <a:t>The first bike sharing programs appeared in 1960’s in Netherlands. </a:t>
            </a:r>
            <a:endParaRPr/>
          </a:p>
          <a:p>
            <a:pPr indent="-161925" lvl="0" marL="411480" rtl="0" algn="l">
              <a:spcBef>
                <a:spcPts val="700"/>
              </a:spcBef>
              <a:spcAft>
                <a:spcPts val="0"/>
              </a:spcAft>
              <a:buSzPts val="2850"/>
              <a:buNone/>
            </a:pPr>
            <a:r>
              <a:t/>
            </a:r>
            <a:endParaRPr/>
          </a:p>
          <a:p>
            <a:pPr indent="-161925" lvl="0" marL="411480" rtl="0" algn="l">
              <a:spcBef>
                <a:spcPts val="700"/>
              </a:spcBef>
              <a:spcAft>
                <a:spcPts val="0"/>
              </a:spcAft>
              <a:buSzPts val="2850"/>
              <a:buNone/>
            </a:pPr>
            <a:r>
              <a:t/>
            </a:r>
            <a:endParaRPr>
              <a:latin typeface="Times New Roman"/>
              <a:ea typeface="Times New Roman"/>
              <a:cs typeface="Times New Roman"/>
              <a:sym typeface="Times New Roman"/>
            </a:endParaRPr>
          </a:p>
          <a:p>
            <a:pPr indent="-161925" lvl="0" marL="411480" rtl="0" algn="l">
              <a:spcBef>
                <a:spcPts val="700"/>
              </a:spcBef>
              <a:spcAft>
                <a:spcPts val="0"/>
              </a:spcAft>
              <a:buSzPts val="2850"/>
              <a:buNone/>
            </a:pPr>
            <a:r>
              <a:t/>
            </a:r>
            <a:endParaRPr>
              <a:latin typeface="Times New Roman"/>
              <a:ea typeface="Times New Roman"/>
              <a:cs typeface="Times New Roman"/>
              <a:sym typeface="Times New Roman"/>
            </a:endParaRPr>
          </a:p>
        </p:txBody>
      </p:sp>
      <p:sp>
        <p:nvSpPr>
          <p:cNvPr id="478" name="Google Shape;478;p42"/>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479" name="Google Shape;479;p42"/>
          <p:cNvPicPr preferRelativeResize="0"/>
          <p:nvPr/>
        </p:nvPicPr>
        <p:blipFill rotWithShape="1">
          <a:blip r:embed="rId3">
            <a:alphaModFix/>
          </a:blip>
          <a:srcRect b="0" l="0" r="0" t="0"/>
          <a:stretch/>
        </p:blipFill>
        <p:spPr>
          <a:xfrm>
            <a:off x="4943638" y="152400"/>
            <a:ext cx="3756098" cy="1905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43"/>
          <p:cNvSpPr txBox="1"/>
          <p:nvPr>
            <p:ph type="title"/>
          </p:nvPr>
        </p:nvSpPr>
        <p:spPr>
          <a:xfrm>
            <a:off x="914400" y="512064"/>
            <a:ext cx="7772400" cy="914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1EDFF"/>
              </a:buClr>
              <a:buSzPts val="4000"/>
              <a:buFont typeface="Times New Roman"/>
              <a:buNone/>
            </a:pPr>
            <a:r>
              <a:rPr lang="en-US">
                <a:latin typeface="Times New Roman"/>
                <a:ea typeface="Times New Roman"/>
                <a:cs typeface="Times New Roman"/>
                <a:sym typeface="Times New Roman"/>
              </a:rPr>
              <a:t>Car sharing </a:t>
            </a:r>
            <a:endParaRPr/>
          </a:p>
        </p:txBody>
      </p:sp>
      <p:sp>
        <p:nvSpPr>
          <p:cNvPr id="485" name="Google Shape;485;p43"/>
          <p:cNvSpPr txBox="1"/>
          <p:nvPr>
            <p:ph idx="1" type="body"/>
          </p:nvPr>
        </p:nvSpPr>
        <p:spPr>
          <a:xfrm>
            <a:off x="914400" y="1783560"/>
            <a:ext cx="7772400" cy="4572000"/>
          </a:xfrm>
          <a:prstGeom prst="rect">
            <a:avLst/>
          </a:prstGeom>
          <a:noFill/>
          <a:ln>
            <a:noFill/>
          </a:ln>
        </p:spPr>
        <p:txBody>
          <a:bodyPr anchorCtr="0" anchor="t" bIns="45700" lIns="91425" spcFirstLastPara="1" rIns="91425" wrap="square" tIns="45700">
            <a:normAutofit/>
          </a:bodyPr>
          <a:lstStyle/>
          <a:p>
            <a:pPr indent="-342900" lvl="0" marL="411480" rtl="0" algn="l">
              <a:spcBef>
                <a:spcPts val="0"/>
              </a:spcBef>
              <a:spcAft>
                <a:spcPts val="0"/>
              </a:spcAft>
              <a:buSzPts val="2850"/>
              <a:buChar char="▪"/>
            </a:pPr>
            <a:r>
              <a:rPr lang="en-US">
                <a:latin typeface="Times New Roman"/>
                <a:ea typeface="Times New Roman"/>
                <a:cs typeface="Times New Roman"/>
                <a:sym typeface="Times New Roman"/>
              </a:rPr>
              <a:t>Car sharing represents special form of car rental. In the case of car sharing, </a:t>
            </a:r>
            <a:r>
              <a:rPr lang="en-US">
                <a:solidFill>
                  <a:srgbClr val="FFFF00"/>
                </a:solidFill>
                <a:latin typeface="Times New Roman"/>
                <a:ea typeface="Times New Roman"/>
                <a:cs typeface="Times New Roman"/>
                <a:sym typeface="Times New Roman"/>
              </a:rPr>
              <a:t>clients rent cars for a small period of time</a:t>
            </a:r>
            <a:r>
              <a:rPr lang="en-US">
                <a:latin typeface="Times New Roman"/>
                <a:ea typeface="Times New Roman"/>
                <a:cs typeface="Times New Roman"/>
                <a:sym typeface="Times New Roman"/>
              </a:rPr>
              <a:t> (the rent is paid usually by hour). </a:t>
            </a:r>
            <a:endParaRPr/>
          </a:p>
          <a:p>
            <a:pPr indent="-161925" lvl="0" marL="411480" rtl="0" algn="l">
              <a:spcBef>
                <a:spcPts val="700"/>
              </a:spcBef>
              <a:spcAft>
                <a:spcPts val="0"/>
              </a:spcAft>
              <a:buSzPts val="2850"/>
              <a:buNone/>
            </a:pPr>
            <a:r>
              <a:t/>
            </a:r>
            <a:endParaRPr>
              <a:latin typeface="Times New Roman"/>
              <a:ea typeface="Times New Roman"/>
              <a:cs typeface="Times New Roman"/>
              <a:sym typeface="Times New Roman"/>
            </a:endParaRPr>
          </a:p>
          <a:p>
            <a:pPr indent="-342900" lvl="0" marL="411480" rtl="0" algn="l">
              <a:spcBef>
                <a:spcPts val="700"/>
              </a:spcBef>
              <a:spcAft>
                <a:spcPts val="0"/>
              </a:spcAft>
              <a:buSzPts val="2850"/>
              <a:buChar char="▪"/>
            </a:pPr>
            <a:r>
              <a:rPr lang="en-US">
                <a:latin typeface="Times New Roman"/>
                <a:ea typeface="Times New Roman"/>
                <a:cs typeface="Times New Roman"/>
                <a:sym typeface="Times New Roman"/>
              </a:rPr>
              <a:t>The sharing operators are cooperatives, citizen groups, companies, public agencies, etc. Car sharing operators are usually organized in a same way as </a:t>
            </a:r>
            <a:r>
              <a:rPr lang="en-US">
                <a:solidFill>
                  <a:srgbClr val="FFFF00"/>
                </a:solidFill>
                <a:latin typeface="Times New Roman"/>
                <a:ea typeface="Times New Roman"/>
                <a:cs typeface="Times New Roman"/>
                <a:sym typeface="Times New Roman"/>
              </a:rPr>
              <a:t>clubs</a:t>
            </a:r>
            <a:r>
              <a:rPr lang="en-US">
                <a:latin typeface="Times New Roman"/>
                <a:ea typeface="Times New Roman"/>
                <a:cs typeface="Times New Roman"/>
                <a:sym typeface="Times New Roman"/>
              </a:rPr>
              <a:t>. </a:t>
            </a:r>
            <a:endParaRPr/>
          </a:p>
        </p:txBody>
      </p:sp>
      <p:sp>
        <p:nvSpPr>
          <p:cNvPr id="486" name="Google Shape;486;p43"/>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487" name="Google Shape;487;p43"/>
          <p:cNvPicPr preferRelativeResize="0"/>
          <p:nvPr/>
        </p:nvPicPr>
        <p:blipFill rotWithShape="1">
          <a:blip r:embed="rId3">
            <a:alphaModFix/>
          </a:blip>
          <a:srcRect b="0" l="0" r="0" t="0"/>
          <a:stretch/>
        </p:blipFill>
        <p:spPr>
          <a:xfrm>
            <a:off x="4572000" y="152400"/>
            <a:ext cx="4270940" cy="178046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44"/>
          <p:cNvSpPr txBox="1"/>
          <p:nvPr>
            <p:ph type="title"/>
          </p:nvPr>
        </p:nvSpPr>
        <p:spPr>
          <a:xfrm>
            <a:off x="914400" y="152400"/>
            <a:ext cx="7772400" cy="127406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1EDFF"/>
              </a:buClr>
              <a:buSzPts val="4000"/>
              <a:buFont typeface="Times New Roman"/>
              <a:buNone/>
            </a:pPr>
            <a:r>
              <a:rPr lang="en-US">
                <a:latin typeface="Times New Roman"/>
                <a:ea typeface="Times New Roman"/>
                <a:cs typeface="Times New Roman"/>
                <a:sym typeface="Times New Roman"/>
              </a:rPr>
              <a:t>Car sharing </a:t>
            </a:r>
            <a:endParaRPr/>
          </a:p>
        </p:txBody>
      </p:sp>
      <p:sp>
        <p:nvSpPr>
          <p:cNvPr id="493" name="Google Shape;493;p44"/>
          <p:cNvSpPr txBox="1"/>
          <p:nvPr>
            <p:ph idx="1" type="body"/>
          </p:nvPr>
        </p:nvSpPr>
        <p:spPr>
          <a:xfrm>
            <a:off x="914400" y="1295400"/>
            <a:ext cx="7772400" cy="5257800"/>
          </a:xfrm>
          <a:prstGeom prst="rect">
            <a:avLst/>
          </a:prstGeom>
          <a:noFill/>
          <a:ln>
            <a:noFill/>
          </a:ln>
        </p:spPr>
        <p:txBody>
          <a:bodyPr anchorCtr="0" anchor="t" bIns="45700" lIns="91425" spcFirstLastPara="1" rIns="91425" wrap="square" tIns="45700">
            <a:normAutofit lnSpcReduction="10000"/>
          </a:bodyPr>
          <a:lstStyle/>
          <a:p>
            <a:pPr indent="-342900" lvl="0" marL="411480" rtl="0" algn="l">
              <a:spcBef>
                <a:spcPts val="0"/>
              </a:spcBef>
              <a:spcAft>
                <a:spcPts val="0"/>
              </a:spcAft>
              <a:buSzPts val="2850"/>
              <a:buChar char="▪"/>
            </a:pPr>
            <a:r>
              <a:rPr lang="en-US">
                <a:latin typeface="Times New Roman"/>
                <a:ea typeface="Times New Roman"/>
                <a:cs typeface="Times New Roman"/>
                <a:sym typeface="Times New Roman"/>
              </a:rPr>
              <a:t>Club members make payment every time when they use a car. The car sharing operator takes care about car insurance, gas, parking fees, and vehicle maintenance.</a:t>
            </a:r>
            <a:r>
              <a:rPr lang="en-US"/>
              <a:t> </a:t>
            </a:r>
            <a:endParaRPr/>
          </a:p>
          <a:p>
            <a:pPr indent="-161925" lvl="0" marL="411480" rtl="0" algn="l">
              <a:spcBef>
                <a:spcPts val="700"/>
              </a:spcBef>
              <a:spcAft>
                <a:spcPts val="0"/>
              </a:spcAft>
              <a:buSzPts val="2850"/>
              <a:buNone/>
            </a:pPr>
            <a:r>
              <a:t/>
            </a:r>
            <a:endParaRPr/>
          </a:p>
          <a:p>
            <a:pPr indent="-342900" lvl="0" marL="411480" rtl="0" algn="l">
              <a:spcBef>
                <a:spcPts val="700"/>
              </a:spcBef>
              <a:spcAft>
                <a:spcPts val="0"/>
              </a:spcAft>
              <a:buSzPts val="2850"/>
              <a:buChar char="▪"/>
            </a:pPr>
            <a:r>
              <a:rPr lang="en-US">
                <a:latin typeface="Times New Roman"/>
                <a:ea typeface="Times New Roman"/>
                <a:cs typeface="Times New Roman"/>
                <a:sym typeface="Times New Roman"/>
              </a:rPr>
              <a:t>Modern car sharing concepts allow clients to leave the car in any regular public parking space. These systems are known as a “</a:t>
            </a:r>
            <a:r>
              <a:rPr lang="en-US">
                <a:solidFill>
                  <a:srgbClr val="FFFF00"/>
                </a:solidFill>
                <a:latin typeface="Times New Roman"/>
                <a:ea typeface="Times New Roman"/>
                <a:cs typeface="Times New Roman"/>
                <a:sym typeface="Times New Roman"/>
              </a:rPr>
              <a:t>free-floating car sharing systems</a:t>
            </a:r>
            <a:r>
              <a:rPr lang="en-US">
                <a:latin typeface="Times New Roman"/>
                <a:ea typeface="Times New Roman"/>
                <a:cs typeface="Times New Roman"/>
                <a:sym typeface="Times New Roman"/>
              </a:rPr>
              <a:t>”. Internet and smart phone applications enable users to discover and pick up vehicles nearest to their current location. </a:t>
            </a:r>
            <a:endParaRPr/>
          </a:p>
          <a:p>
            <a:pPr indent="-161925" lvl="0" marL="411480" rtl="0" algn="l">
              <a:spcBef>
                <a:spcPts val="700"/>
              </a:spcBef>
              <a:spcAft>
                <a:spcPts val="0"/>
              </a:spcAft>
              <a:buSzPts val="2850"/>
              <a:buNone/>
            </a:pPr>
            <a:r>
              <a:t/>
            </a:r>
            <a:endParaRPr>
              <a:latin typeface="Times New Roman"/>
              <a:ea typeface="Times New Roman"/>
              <a:cs typeface="Times New Roman"/>
              <a:sym typeface="Times New Roman"/>
            </a:endParaRPr>
          </a:p>
          <a:p>
            <a:pPr indent="-161925" lvl="0" marL="411480" rtl="0" algn="l">
              <a:spcBef>
                <a:spcPts val="700"/>
              </a:spcBef>
              <a:spcAft>
                <a:spcPts val="0"/>
              </a:spcAft>
              <a:buSzPts val="2850"/>
              <a:buNone/>
            </a:pPr>
            <a:r>
              <a:t/>
            </a:r>
            <a:endParaRPr>
              <a:latin typeface="Times New Roman"/>
              <a:ea typeface="Times New Roman"/>
              <a:cs typeface="Times New Roman"/>
              <a:sym typeface="Times New Roman"/>
            </a:endParaRPr>
          </a:p>
        </p:txBody>
      </p:sp>
      <p:sp>
        <p:nvSpPr>
          <p:cNvPr id="494" name="Google Shape;494;p44"/>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495" name="Google Shape;495;p44"/>
          <p:cNvPicPr preferRelativeResize="0"/>
          <p:nvPr/>
        </p:nvPicPr>
        <p:blipFill rotWithShape="1">
          <a:blip r:embed="rId3">
            <a:alphaModFix/>
          </a:blip>
          <a:srcRect b="0" l="0" r="0" t="0"/>
          <a:stretch/>
        </p:blipFill>
        <p:spPr>
          <a:xfrm>
            <a:off x="7010399" y="152400"/>
            <a:ext cx="1930640" cy="128191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45"/>
          <p:cNvSpPr txBox="1"/>
          <p:nvPr>
            <p:ph type="title"/>
          </p:nvPr>
        </p:nvSpPr>
        <p:spPr>
          <a:xfrm>
            <a:off x="914400" y="512064"/>
            <a:ext cx="7772400" cy="914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1EDFF"/>
              </a:buClr>
              <a:buSzPts val="4000"/>
              <a:buFont typeface="Times New Roman"/>
              <a:buNone/>
            </a:pPr>
            <a:r>
              <a:rPr lang="en-US">
                <a:latin typeface="Times New Roman"/>
                <a:ea typeface="Times New Roman"/>
                <a:cs typeface="Times New Roman"/>
                <a:sym typeface="Times New Roman"/>
              </a:rPr>
              <a:t>Bicycle sharing systems</a:t>
            </a:r>
            <a:endParaRPr/>
          </a:p>
        </p:txBody>
      </p:sp>
      <p:sp>
        <p:nvSpPr>
          <p:cNvPr id="501" name="Google Shape;501;p45"/>
          <p:cNvSpPr txBox="1"/>
          <p:nvPr>
            <p:ph idx="1" type="body"/>
          </p:nvPr>
        </p:nvSpPr>
        <p:spPr>
          <a:xfrm>
            <a:off x="914400" y="1783560"/>
            <a:ext cx="7772400" cy="4572000"/>
          </a:xfrm>
          <a:prstGeom prst="rect">
            <a:avLst/>
          </a:prstGeom>
          <a:noFill/>
          <a:ln>
            <a:noFill/>
          </a:ln>
        </p:spPr>
        <p:txBody>
          <a:bodyPr anchorCtr="0" anchor="t" bIns="45700" lIns="91425" spcFirstLastPara="1" rIns="91425" wrap="square" tIns="45700">
            <a:normAutofit/>
          </a:bodyPr>
          <a:lstStyle/>
          <a:p>
            <a:pPr indent="-161925" lvl="0" marL="411480" rtl="0" algn="l">
              <a:spcBef>
                <a:spcPts val="0"/>
              </a:spcBef>
              <a:spcAft>
                <a:spcPts val="0"/>
              </a:spcAft>
              <a:buSzPts val="2850"/>
              <a:buNone/>
            </a:pPr>
            <a:r>
              <a:t/>
            </a:r>
            <a:endParaRPr>
              <a:latin typeface="Times New Roman"/>
              <a:ea typeface="Times New Roman"/>
              <a:cs typeface="Times New Roman"/>
              <a:sym typeface="Times New Roman"/>
            </a:endParaRPr>
          </a:p>
          <a:p>
            <a:pPr indent="-342900" lvl="0" marL="411480" rtl="0" algn="l">
              <a:spcBef>
                <a:spcPts val="700"/>
              </a:spcBef>
              <a:spcAft>
                <a:spcPts val="0"/>
              </a:spcAft>
              <a:buSzPts val="2850"/>
              <a:buChar char="▪"/>
            </a:pPr>
            <a:r>
              <a:rPr lang="en-US">
                <a:latin typeface="Times New Roman"/>
                <a:ea typeface="Times New Roman"/>
                <a:cs typeface="Times New Roman"/>
                <a:sym typeface="Times New Roman"/>
              </a:rPr>
              <a:t>In the case of bike and scooter sharing, users also rent bikes or scooters for a small period of time. Bike share trips are usually short.</a:t>
            </a:r>
            <a:endParaRPr/>
          </a:p>
          <a:p>
            <a:pPr indent="-161925" lvl="0" marL="411480" rtl="0" algn="l">
              <a:spcBef>
                <a:spcPts val="700"/>
              </a:spcBef>
              <a:spcAft>
                <a:spcPts val="0"/>
              </a:spcAft>
              <a:buSzPts val="2850"/>
              <a:buNone/>
            </a:pPr>
            <a:r>
              <a:t/>
            </a:r>
            <a:endParaRPr>
              <a:latin typeface="Times New Roman"/>
              <a:ea typeface="Times New Roman"/>
              <a:cs typeface="Times New Roman"/>
              <a:sym typeface="Times New Roman"/>
            </a:endParaRPr>
          </a:p>
          <a:p>
            <a:pPr indent="-342900" lvl="0" marL="411480" rtl="0" algn="l">
              <a:spcBef>
                <a:spcPts val="700"/>
              </a:spcBef>
              <a:spcAft>
                <a:spcPts val="0"/>
              </a:spcAft>
              <a:buSzPts val="2850"/>
              <a:buChar char="▪"/>
            </a:pPr>
            <a:r>
              <a:rPr lang="en-US">
                <a:latin typeface="Times New Roman"/>
                <a:ea typeface="Times New Roman"/>
                <a:cs typeface="Times New Roman"/>
                <a:sym typeface="Times New Roman"/>
              </a:rPr>
              <a:t> Duration of these trips is generally between 15 to 40 minutes. The distance traveled is between one to five kilometers. </a:t>
            </a:r>
            <a:endParaRPr/>
          </a:p>
          <a:p>
            <a:pPr indent="-161925" lvl="0" marL="411480" rtl="0" algn="l">
              <a:spcBef>
                <a:spcPts val="700"/>
              </a:spcBef>
              <a:spcAft>
                <a:spcPts val="0"/>
              </a:spcAft>
              <a:buSzPts val="2850"/>
              <a:buNone/>
            </a:pPr>
            <a:r>
              <a:t/>
            </a:r>
            <a:endParaRPr>
              <a:latin typeface="Times New Roman"/>
              <a:ea typeface="Times New Roman"/>
              <a:cs typeface="Times New Roman"/>
              <a:sym typeface="Times New Roman"/>
            </a:endParaRPr>
          </a:p>
        </p:txBody>
      </p:sp>
      <p:sp>
        <p:nvSpPr>
          <p:cNvPr id="502" name="Google Shape;502;p45"/>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503" name="Google Shape;503;p45"/>
          <p:cNvPicPr preferRelativeResize="0"/>
          <p:nvPr/>
        </p:nvPicPr>
        <p:blipFill rotWithShape="1">
          <a:blip r:embed="rId3">
            <a:alphaModFix/>
          </a:blip>
          <a:srcRect b="0" l="0" r="0" t="0"/>
          <a:stretch/>
        </p:blipFill>
        <p:spPr>
          <a:xfrm>
            <a:off x="5715000" y="152400"/>
            <a:ext cx="3276266" cy="218402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46"/>
          <p:cNvSpPr txBox="1"/>
          <p:nvPr>
            <p:ph type="title"/>
          </p:nvPr>
        </p:nvSpPr>
        <p:spPr>
          <a:xfrm>
            <a:off x="914400" y="512064"/>
            <a:ext cx="7772400" cy="914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1EDFF"/>
              </a:buClr>
              <a:buSzPts val="4000"/>
              <a:buFont typeface="Times New Roman"/>
              <a:buNone/>
            </a:pPr>
            <a:r>
              <a:rPr lang="en-US">
                <a:latin typeface="Times New Roman"/>
                <a:ea typeface="Times New Roman"/>
                <a:cs typeface="Times New Roman"/>
                <a:sym typeface="Times New Roman"/>
              </a:rPr>
              <a:t>Bicycle sharing systems</a:t>
            </a:r>
            <a:endParaRPr/>
          </a:p>
        </p:txBody>
      </p:sp>
      <p:sp>
        <p:nvSpPr>
          <p:cNvPr id="509" name="Google Shape;509;p46"/>
          <p:cNvSpPr txBox="1"/>
          <p:nvPr>
            <p:ph idx="1" type="body"/>
          </p:nvPr>
        </p:nvSpPr>
        <p:spPr>
          <a:xfrm>
            <a:off x="914400" y="1783560"/>
            <a:ext cx="7772400" cy="4572000"/>
          </a:xfrm>
          <a:prstGeom prst="rect">
            <a:avLst/>
          </a:prstGeom>
          <a:noFill/>
          <a:ln>
            <a:noFill/>
          </a:ln>
        </p:spPr>
        <p:txBody>
          <a:bodyPr anchorCtr="0" anchor="t" bIns="45700" lIns="91425" spcFirstLastPara="1" rIns="91425" wrap="square" tIns="45700">
            <a:normAutofit/>
          </a:bodyPr>
          <a:lstStyle/>
          <a:p>
            <a:pPr indent="-342900" lvl="0" marL="411480" rtl="0" algn="l">
              <a:spcBef>
                <a:spcPts val="0"/>
              </a:spcBef>
              <a:spcAft>
                <a:spcPts val="0"/>
              </a:spcAft>
              <a:buSzPts val="2850"/>
              <a:buChar char="▪"/>
            </a:pPr>
            <a:r>
              <a:rPr lang="en-US">
                <a:latin typeface="Times New Roman"/>
                <a:ea typeface="Times New Roman"/>
                <a:cs typeface="Times New Roman"/>
                <a:sym typeface="Times New Roman"/>
              </a:rPr>
              <a:t>Bikes for sharing could be deployed within city, neighborhood, university campus, etc.</a:t>
            </a:r>
            <a:endParaRPr/>
          </a:p>
          <a:p>
            <a:pPr indent="-161925" lvl="0" marL="411480" rtl="0" algn="l">
              <a:spcBef>
                <a:spcPts val="700"/>
              </a:spcBef>
              <a:spcAft>
                <a:spcPts val="0"/>
              </a:spcAft>
              <a:buSzPts val="2850"/>
              <a:buNone/>
            </a:pPr>
            <a:r>
              <a:t/>
            </a:r>
            <a:endParaRPr>
              <a:latin typeface="Times New Roman"/>
              <a:ea typeface="Times New Roman"/>
              <a:cs typeface="Times New Roman"/>
              <a:sym typeface="Times New Roman"/>
            </a:endParaRPr>
          </a:p>
          <a:p>
            <a:pPr indent="-342900" lvl="0" marL="411480" rtl="0" algn="l">
              <a:spcBef>
                <a:spcPts val="700"/>
              </a:spcBef>
              <a:spcAft>
                <a:spcPts val="0"/>
              </a:spcAft>
              <a:buSzPts val="2850"/>
              <a:buChar char="▪"/>
            </a:pPr>
            <a:r>
              <a:rPr lang="en-US">
                <a:latin typeface="Times New Roman"/>
                <a:ea typeface="Times New Roman"/>
                <a:cs typeface="Times New Roman"/>
                <a:sym typeface="Times New Roman"/>
              </a:rPr>
              <a:t> Bicycle sharing systems can be station-based (</a:t>
            </a:r>
            <a:r>
              <a:rPr lang="en-US">
                <a:solidFill>
                  <a:srgbClr val="FFFF00"/>
                </a:solidFill>
                <a:latin typeface="Times New Roman"/>
                <a:ea typeface="Times New Roman"/>
                <a:cs typeface="Times New Roman"/>
                <a:sym typeface="Times New Roman"/>
              </a:rPr>
              <a:t>docked</a:t>
            </a:r>
            <a:r>
              <a:rPr lang="en-US">
                <a:latin typeface="Times New Roman"/>
                <a:ea typeface="Times New Roman"/>
                <a:cs typeface="Times New Roman"/>
                <a:sym typeface="Times New Roman"/>
              </a:rPr>
              <a:t>), or </a:t>
            </a:r>
            <a:r>
              <a:rPr lang="en-US">
                <a:solidFill>
                  <a:srgbClr val="FFFF00"/>
                </a:solidFill>
                <a:latin typeface="Times New Roman"/>
                <a:ea typeface="Times New Roman"/>
                <a:cs typeface="Times New Roman"/>
                <a:sym typeface="Times New Roman"/>
              </a:rPr>
              <a:t>dockless</a:t>
            </a:r>
            <a:r>
              <a:rPr lang="en-US">
                <a:latin typeface="Times New Roman"/>
                <a:ea typeface="Times New Roman"/>
                <a:cs typeface="Times New Roman"/>
                <a:sym typeface="Times New Roman"/>
              </a:rPr>
              <a:t> (“free floating”).  </a:t>
            </a:r>
            <a:endParaRPr/>
          </a:p>
          <a:p>
            <a:pPr indent="-161925" lvl="0" marL="411480" rtl="0" algn="l">
              <a:spcBef>
                <a:spcPts val="700"/>
              </a:spcBef>
              <a:spcAft>
                <a:spcPts val="0"/>
              </a:spcAft>
              <a:buSzPts val="2850"/>
              <a:buNone/>
            </a:pPr>
            <a:r>
              <a:t/>
            </a:r>
            <a:endParaRPr>
              <a:latin typeface="Times New Roman"/>
              <a:ea typeface="Times New Roman"/>
              <a:cs typeface="Times New Roman"/>
              <a:sym typeface="Times New Roman"/>
            </a:endParaRPr>
          </a:p>
        </p:txBody>
      </p:sp>
      <p:sp>
        <p:nvSpPr>
          <p:cNvPr id="510" name="Google Shape;510;p46"/>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511" name="Google Shape;511;p46"/>
          <p:cNvPicPr preferRelativeResize="0"/>
          <p:nvPr/>
        </p:nvPicPr>
        <p:blipFill rotWithShape="1">
          <a:blip r:embed="rId3">
            <a:alphaModFix/>
          </a:blip>
          <a:srcRect b="0" l="0" r="0" t="0"/>
          <a:stretch/>
        </p:blipFill>
        <p:spPr>
          <a:xfrm>
            <a:off x="1371600" y="4495800"/>
            <a:ext cx="3022447" cy="2012949"/>
          </a:xfrm>
          <a:prstGeom prst="rect">
            <a:avLst/>
          </a:prstGeom>
          <a:noFill/>
          <a:ln>
            <a:noFill/>
          </a:ln>
        </p:spPr>
      </p:pic>
      <p:pic>
        <p:nvPicPr>
          <p:cNvPr descr="Everyone wants to know how Seattle's dockless bike share experiment is  going – GeekWire" id="512" name="Google Shape;512;p46"/>
          <p:cNvPicPr preferRelativeResize="0"/>
          <p:nvPr/>
        </p:nvPicPr>
        <p:blipFill rotWithShape="1">
          <a:blip r:embed="rId4">
            <a:alphaModFix/>
          </a:blip>
          <a:srcRect b="0" l="0" r="0" t="0"/>
          <a:stretch/>
        </p:blipFill>
        <p:spPr>
          <a:xfrm>
            <a:off x="5334000" y="4343400"/>
            <a:ext cx="2286000" cy="21336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47"/>
          <p:cNvSpPr txBox="1"/>
          <p:nvPr>
            <p:ph type="title"/>
          </p:nvPr>
        </p:nvSpPr>
        <p:spPr>
          <a:xfrm>
            <a:off x="914400" y="512064"/>
            <a:ext cx="7772400" cy="914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1EDFF"/>
              </a:buClr>
              <a:buSzPts val="4000"/>
              <a:buFont typeface="Times New Roman"/>
              <a:buNone/>
            </a:pPr>
            <a:r>
              <a:rPr lang="en-US">
                <a:latin typeface="Times New Roman"/>
                <a:ea typeface="Times New Roman"/>
                <a:cs typeface="Times New Roman"/>
                <a:sym typeface="Times New Roman"/>
              </a:rPr>
              <a:t>Bike and scooter sharing </a:t>
            </a:r>
            <a:endParaRPr/>
          </a:p>
        </p:txBody>
      </p:sp>
      <p:sp>
        <p:nvSpPr>
          <p:cNvPr id="518" name="Google Shape;518;p47"/>
          <p:cNvSpPr txBox="1"/>
          <p:nvPr>
            <p:ph idx="1" type="body"/>
          </p:nvPr>
        </p:nvSpPr>
        <p:spPr>
          <a:xfrm>
            <a:off x="914400" y="1783560"/>
            <a:ext cx="7772400" cy="4572000"/>
          </a:xfrm>
          <a:prstGeom prst="rect">
            <a:avLst/>
          </a:prstGeom>
          <a:noFill/>
          <a:ln>
            <a:noFill/>
          </a:ln>
        </p:spPr>
        <p:txBody>
          <a:bodyPr anchorCtr="0" anchor="t" bIns="45700" lIns="91425" spcFirstLastPara="1" rIns="91425" wrap="square" tIns="45700">
            <a:normAutofit/>
          </a:bodyPr>
          <a:lstStyle/>
          <a:p>
            <a:pPr indent="-342900" lvl="0" marL="411480" rtl="0" algn="l">
              <a:spcBef>
                <a:spcPts val="0"/>
              </a:spcBef>
              <a:spcAft>
                <a:spcPts val="0"/>
              </a:spcAft>
              <a:buSzPts val="2850"/>
              <a:buChar char="▪"/>
            </a:pPr>
            <a:r>
              <a:rPr lang="en-US">
                <a:latin typeface="Times New Roman"/>
                <a:ea typeface="Times New Roman"/>
                <a:cs typeface="Times New Roman"/>
                <a:sym typeface="Times New Roman"/>
              </a:rPr>
              <a:t>The surveys showed that the bicycle share clients frequently merge their bike trips with other transportation modes (transit, single occupancy vehicle trips, car-share, and walking). </a:t>
            </a:r>
            <a:endParaRPr/>
          </a:p>
          <a:p>
            <a:pPr indent="-161925" lvl="0" marL="411480" rtl="0" algn="l">
              <a:spcBef>
                <a:spcPts val="700"/>
              </a:spcBef>
              <a:spcAft>
                <a:spcPts val="0"/>
              </a:spcAft>
              <a:buSzPts val="2850"/>
              <a:buNone/>
            </a:pPr>
            <a:r>
              <a:t/>
            </a:r>
            <a:endParaRPr/>
          </a:p>
        </p:txBody>
      </p:sp>
      <p:sp>
        <p:nvSpPr>
          <p:cNvPr id="519" name="Google Shape;519;p47"/>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520" name="Google Shape;520;p47"/>
          <p:cNvPicPr preferRelativeResize="0"/>
          <p:nvPr/>
        </p:nvPicPr>
        <p:blipFill rotWithShape="1">
          <a:blip r:embed="rId3">
            <a:alphaModFix/>
          </a:blip>
          <a:srcRect b="0" l="0" r="0" t="0"/>
          <a:stretch/>
        </p:blipFill>
        <p:spPr>
          <a:xfrm>
            <a:off x="1905000" y="4191000"/>
            <a:ext cx="6172200" cy="22860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48"/>
          <p:cNvSpPr txBox="1"/>
          <p:nvPr>
            <p:ph type="title"/>
          </p:nvPr>
        </p:nvSpPr>
        <p:spPr>
          <a:xfrm>
            <a:off x="914400" y="512064"/>
            <a:ext cx="7772400" cy="914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1EDFF"/>
              </a:buClr>
              <a:buSzPts val="4000"/>
              <a:buFont typeface="Times New Roman"/>
              <a:buNone/>
            </a:pPr>
            <a:r>
              <a:rPr lang="en-US">
                <a:latin typeface="Times New Roman"/>
                <a:ea typeface="Times New Roman"/>
                <a:cs typeface="Times New Roman"/>
                <a:sym typeface="Times New Roman"/>
              </a:rPr>
              <a:t>  Ride-Matching  Systems</a:t>
            </a:r>
            <a:endParaRPr/>
          </a:p>
        </p:txBody>
      </p:sp>
      <p:sp>
        <p:nvSpPr>
          <p:cNvPr id="526" name="Google Shape;526;p48"/>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527" name="Google Shape;527;p48"/>
          <p:cNvPicPr preferRelativeResize="0"/>
          <p:nvPr>
            <p:ph idx="1" type="body"/>
          </p:nvPr>
        </p:nvPicPr>
        <p:blipFill rotWithShape="1">
          <a:blip r:embed="rId3">
            <a:alphaModFix/>
          </a:blip>
          <a:srcRect b="0" l="0" r="0" t="0"/>
          <a:stretch/>
        </p:blipFill>
        <p:spPr>
          <a:xfrm>
            <a:off x="1295400" y="1524000"/>
            <a:ext cx="6831012" cy="49530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49"/>
          <p:cNvSpPr txBox="1"/>
          <p:nvPr>
            <p:ph type="title"/>
          </p:nvPr>
        </p:nvSpPr>
        <p:spPr>
          <a:xfrm>
            <a:off x="457200" y="512064"/>
            <a:ext cx="8534400" cy="914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C1EDFF"/>
              </a:buClr>
              <a:buSzPts val="4000"/>
              <a:buFont typeface="Times New Roman"/>
              <a:buNone/>
            </a:pPr>
            <a:r>
              <a:rPr lang="en-US">
                <a:latin typeface="Times New Roman"/>
                <a:ea typeface="Times New Roman"/>
                <a:cs typeface="Times New Roman"/>
                <a:sym typeface="Times New Roman"/>
              </a:rPr>
              <a:t>Transportation as a Service (</a:t>
            </a:r>
            <a:r>
              <a:rPr lang="en-US">
                <a:solidFill>
                  <a:srgbClr val="FFFF00"/>
                </a:solidFill>
                <a:latin typeface="Times New Roman"/>
                <a:ea typeface="Times New Roman"/>
                <a:cs typeface="Times New Roman"/>
                <a:sym typeface="Times New Roman"/>
              </a:rPr>
              <a:t>TaaS</a:t>
            </a:r>
            <a:r>
              <a:rPr lang="en-US">
                <a:latin typeface="Times New Roman"/>
                <a:ea typeface="Times New Roman"/>
                <a:cs typeface="Times New Roman"/>
                <a:sym typeface="Times New Roman"/>
              </a:rPr>
              <a:t>)</a:t>
            </a:r>
            <a:endParaRPr/>
          </a:p>
        </p:txBody>
      </p:sp>
      <p:sp>
        <p:nvSpPr>
          <p:cNvPr id="533" name="Google Shape;533;p49"/>
          <p:cNvSpPr txBox="1"/>
          <p:nvPr>
            <p:ph idx="1" type="body"/>
          </p:nvPr>
        </p:nvSpPr>
        <p:spPr>
          <a:xfrm>
            <a:off x="914400" y="1783560"/>
            <a:ext cx="7772400" cy="4572000"/>
          </a:xfrm>
          <a:prstGeom prst="rect">
            <a:avLst/>
          </a:prstGeom>
          <a:noFill/>
          <a:ln>
            <a:noFill/>
          </a:ln>
        </p:spPr>
        <p:txBody>
          <a:bodyPr anchorCtr="0" anchor="t" bIns="45700" lIns="91425" spcFirstLastPara="1" rIns="91425" wrap="square" tIns="45700">
            <a:normAutofit fontScale="92500" lnSpcReduction="20000"/>
          </a:bodyPr>
          <a:lstStyle/>
          <a:p>
            <a:pPr indent="-175498" lvl="0" marL="411480" rtl="0" algn="l">
              <a:spcBef>
                <a:spcPts val="0"/>
              </a:spcBef>
              <a:spcAft>
                <a:spcPts val="0"/>
              </a:spcAft>
              <a:buSzPct val="95000"/>
              <a:buNone/>
            </a:pPr>
            <a:r>
              <a:t/>
            </a:r>
            <a:endParaRPr>
              <a:latin typeface="Times New Roman"/>
              <a:ea typeface="Times New Roman"/>
              <a:cs typeface="Times New Roman"/>
              <a:sym typeface="Times New Roman"/>
            </a:endParaRPr>
          </a:p>
          <a:p>
            <a:pPr indent="-175498" lvl="0" marL="411480" rtl="0" algn="l">
              <a:spcBef>
                <a:spcPts val="700"/>
              </a:spcBef>
              <a:spcAft>
                <a:spcPts val="0"/>
              </a:spcAft>
              <a:buSzPct val="95000"/>
              <a:buNone/>
            </a:pPr>
            <a:r>
              <a:t/>
            </a:r>
            <a:endParaRPr>
              <a:latin typeface="Times New Roman"/>
              <a:ea typeface="Times New Roman"/>
              <a:cs typeface="Times New Roman"/>
              <a:sym typeface="Times New Roman"/>
            </a:endParaRPr>
          </a:p>
          <a:p>
            <a:pPr indent="-175498" lvl="0" marL="411480" rtl="0" algn="l">
              <a:spcBef>
                <a:spcPts val="700"/>
              </a:spcBef>
              <a:spcAft>
                <a:spcPts val="0"/>
              </a:spcAft>
              <a:buSzPct val="95000"/>
              <a:buNone/>
            </a:pPr>
            <a:r>
              <a:t/>
            </a:r>
            <a:endParaRPr>
              <a:latin typeface="Times New Roman"/>
              <a:ea typeface="Times New Roman"/>
              <a:cs typeface="Times New Roman"/>
              <a:sym typeface="Times New Roman"/>
            </a:endParaRPr>
          </a:p>
          <a:p>
            <a:pPr indent="-342900" lvl="0" marL="411480" rtl="0" algn="l">
              <a:spcBef>
                <a:spcPts val="700"/>
              </a:spcBef>
              <a:spcAft>
                <a:spcPts val="0"/>
              </a:spcAft>
              <a:buSzPct val="95000"/>
              <a:buChar char="▪"/>
            </a:pPr>
            <a:r>
              <a:rPr lang="en-US">
                <a:latin typeface="Times New Roman"/>
                <a:ea typeface="Times New Roman"/>
                <a:cs typeface="Times New Roman"/>
                <a:sym typeface="Times New Roman"/>
              </a:rPr>
              <a:t>Transportation as a Service (</a:t>
            </a:r>
            <a:r>
              <a:rPr lang="en-US">
                <a:solidFill>
                  <a:srgbClr val="FFFF00"/>
                </a:solidFill>
                <a:latin typeface="Times New Roman"/>
                <a:ea typeface="Times New Roman"/>
                <a:cs typeface="Times New Roman"/>
                <a:sym typeface="Times New Roman"/>
              </a:rPr>
              <a:t>TaaS</a:t>
            </a:r>
            <a:r>
              <a:rPr lang="en-US">
                <a:latin typeface="Times New Roman"/>
                <a:ea typeface="Times New Roman"/>
                <a:cs typeface="Times New Roman"/>
                <a:sym typeface="Times New Roman"/>
              </a:rPr>
              <a:t>) refers to the buying of miles, and trips.</a:t>
            </a:r>
            <a:endParaRPr/>
          </a:p>
          <a:p>
            <a:pPr indent="-175498" lvl="0" marL="411480" rtl="0" algn="l">
              <a:spcBef>
                <a:spcPts val="700"/>
              </a:spcBef>
              <a:spcAft>
                <a:spcPts val="0"/>
              </a:spcAft>
              <a:buSzPct val="95000"/>
              <a:buNone/>
            </a:pPr>
            <a:r>
              <a:t/>
            </a:r>
            <a:endParaRPr>
              <a:latin typeface="Times New Roman"/>
              <a:ea typeface="Times New Roman"/>
              <a:cs typeface="Times New Roman"/>
              <a:sym typeface="Times New Roman"/>
            </a:endParaRPr>
          </a:p>
          <a:p>
            <a:pPr indent="-342900" lvl="0" marL="411480" rtl="0" algn="l">
              <a:spcBef>
                <a:spcPts val="700"/>
              </a:spcBef>
              <a:spcAft>
                <a:spcPts val="0"/>
              </a:spcAft>
              <a:buSzPct val="95000"/>
              <a:buChar char="▪"/>
            </a:pPr>
            <a:r>
              <a:rPr lang="en-US">
                <a:latin typeface="Times New Roman"/>
                <a:ea typeface="Times New Roman"/>
                <a:cs typeface="Times New Roman"/>
                <a:sym typeface="Times New Roman"/>
              </a:rPr>
              <a:t>By using </a:t>
            </a:r>
            <a:r>
              <a:rPr lang="en-US">
                <a:solidFill>
                  <a:srgbClr val="FFFF00"/>
                </a:solidFill>
                <a:latin typeface="Times New Roman"/>
                <a:ea typeface="Times New Roman"/>
                <a:cs typeface="Times New Roman"/>
                <a:sym typeface="Times New Roman"/>
              </a:rPr>
              <a:t>TaaS</a:t>
            </a:r>
            <a:r>
              <a:rPr lang="en-US">
                <a:latin typeface="Times New Roman"/>
                <a:ea typeface="Times New Roman"/>
                <a:cs typeface="Times New Roman"/>
                <a:sym typeface="Times New Roman"/>
              </a:rPr>
              <a:t>, one can avoid all the problems </a:t>
            </a:r>
            <a:endParaRPr/>
          </a:p>
          <a:p>
            <a:pPr indent="-342900" lvl="0" marL="411480" rtl="0" algn="l">
              <a:spcBef>
                <a:spcPts val="700"/>
              </a:spcBef>
              <a:spcAft>
                <a:spcPts val="0"/>
              </a:spcAft>
              <a:buSzPct val="95000"/>
              <a:buNone/>
            </a:pPr>
            <a:r>
              <a:rPr lang="en-US"/>
              <a:t>     (</a:t>
            </a:r>
            <a:r>
              <a:rPr lang="en-US">
                <a:latin typeface="Times New Roman"/>
                <a:ea typeface="Times New Roman"/>
                <a:cs typeface="Times New Roman"/>
                <a:sym typeface="Times New Roman"/>
              </a:rPr>
              <a:t>buying and financing of vehicles, maintenance, gas, insurance, driving finding parking place, etc.) associated with existing car ownership while still having access to the essential mobility.</a:t>
            </a:r>
            <a:endParaRPr/>
          </a:p>
        </p:txBody>
      </p:sp>
      <p:sp>
        <p:nvSpPr>
          <p:cNvPr id="534" name="Google Shape;534;p49"/>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descr="File:Waymo self-driving car side view.gk.jpg - Wikipedia" id="535" name="Google Shape;535;p49"/>
          <p:cNvPicPr preferRelativeResize="0"/>
          <p:nvPr/>
        </p:nvPicPr>
        <p:blipFill rotWithShape="1">
          <a:blip r:embed="rId3">
            <a:alphaModFix/>
          </a:blip>
          <a:srcRect b="0" l="0" r="0" t="0"/>
          <a:stretch/>
        </p:blipFill>
        <p:spPr>
          <a:xfrm>
            <a:off x="3657600" y="1371600"/>
            <a:ext cx="2438400" cy="166751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5"/>
          <p:cNvSpPr txBox="1"/>
          <p:nvPr>
            <p:ph type="title"/>
          </p:nvPr>
        </p:nvSpPr>
        <p:spPr>
          <a:xfrm>
            <a:off x="914400" y="512064"/>
            <a:ext cx="7772400" cy="914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1EDFF"/>
              </a:buClr>
              <a:buSzPts val="4000"/>
              <a:buFont typeface="Times New Roman"/>
              <a:buNone/>
            </a:pPr>
            <a:r>
              <a:rPr lang="en-US">
                <a:latin typeface="Times New Roman"/>
                <a:ea typeface="Times New Roman"/>
                <a:cs typeface="Times New Roman"/>
                <a:sym typeface="Times New Roman"/>
              </a:rPr>
              <a:t>Modern cities</a:t>
            </a:r>
            <a:endParaRPr/>
          </a:p>
        </p:txBody>
      </p:sp>
      <p:sp>
        <p:nvSpPr>
          <p:cNvPr id="186" name="Google Shape;186;p5"/>
          <p:cNvSpPr txBox="1"/>
          <p:nvPr>
            <p:ph idx="1" type="body"/>
          </p:nvPr>
        </p:nvSpPr>
        <p:spPr>
          <a:xfrm>
            <a:off x="609600" y="1783560"/>
            <a:ext cx="8077200" cy="4572000"/>
          </a:xfrm>
          <a:prstGeom prst="rect">
            <a:avLst/>
          </a:prstGeom>
          <a:noFill/>
          <a:ln>
            <a:noFill/>
          </a:ln>
        </p:spPr>
        <p:txBody>
          <a:bodyPr anchorCtr="0" anchor="t" bIns="45700" lIns="91425" spcFirstLastPara="1" rIns="91425" wrap="square" tIns="45700">
            <a:normAutofit/>
          </a:bodyPr>
          <a:lstStyle/>
          <a:p>
            <a:pPr indent="-342900" lvl="0" marL="411480" rtl="0" algn="l">
              <a:spcBef>
                <a:spcPts val="0"/>
              </a:spcBef>
              <a:spcAft>
                <a:spcPts val="0"/>
              </a:spcAft>
              <a:buSzPts val="2850"/>
              <a:buNone/>
            </a:pPr>
            <a:r>
              <a:rPr lang="en-US">
                <a:latin typeface="Times New Roman"/>
                <a:ea typeface="Times New Roman"/>
                <a:cs typeface="Times New Roman"/>
                <a:sym typeface="Times New Roman"/>
              </a:rPr>
              <a:t>Inequalities</a:t>
            </a:r>
            <a:endParaRPr>
              <a:latin typeface="Times New Roman"/>
              <a:ea typeface="Times New Roman"/>
              <a:cs typeface="Times New Roman"/>
              <a:sym typeface="Times New Roman"/>
            </a:endParaRPr>
          </a:p>
          <a:p>
            <a:pPr indent="-161925" lvl="0" marL="411480" rtl="0" algn="l">
              <a:spcBef>
                <a:spcPts val="700"/>
              </a:spcBef>
              <a:spcAft>
                <a:spcPts val="0"/>
              </a:spcAft>
              <a:buSzPts val="2850"/>
              <a:buNone/>
            </a:pPr>
            <a:r>
              <a:t/>
            </a:r>
            <a:endParaRPr/>
          </a:p>
        </p:txBody>
      </p:sp>
      <p:pic>
        <p:nvPicPr>
          <p:cNvPr descr="Megacity Mumbai - From Slums to Skyscrapers – DW – 01/05/2022" id="187" name="Google Shape;187;p5"/>
          <p:cNvPicPr preferRelativeResize="0"/>
          <p:nvPr/>
        </p:nvPicPr>
        <p:blipFill rotWithShape="1">
          <a:blip r:embed="rId3">
            <a:alphaModFix/>
          </a:blip>
          <a:srcRect b="0" l="0" r="0" t="0"/>
          <a:stretch/>
        </p:blipFill>
        <p:spPr>
          <a:xfrm>
            <a:off x="304800" y="4343400"/>
            <a:ext cx="4648200" cy="2362199"/>
          </a:xfrm>
          <a:prstGeom prst="rect">
            <a:avLst/>
          </a:prstGeom>
          <a:noFill/>
          <a:ln>
            <a:noFill/>
          </a:ln>
        </p:spPr>
      </p:pic>
      <p:pic>
        <p:nvPicPr>
          <p:cNvPr descr="The World is Rapidly Urbanizing. That May Mean More Epidemics." id="188" name="Google Shape;188;p5"/>
          <p:cNvPicPr preferRelativeResize="0"/>
          <p:nvPr/>
        </p:nvPicPr>
        <p:blipFill rotWithShape="1">
          <a:blip r:embed="rId4">
            <a:alphaModFix/>
          </a:blip>
          <a:srcRect b="0" l="0" r="0" t="0"/>
          <a:stretch/>
        </p:blipFill>
        <p:spPr>
          <a:xfrm>
            <a:off x="5105400" y="1752599"/>
            <a:ext cx="3657600" cy="2282273"/>
          </a:xfrm>
          <a:prstGeom prst="rect">
            <a:avLst/>
          </a:prstGeom>
          <a:noFill/>
          <a:ln>
            <a:noFill/>
          </a:ln>
        </p:spPr>
      </p:pic>
      <p:pic>
        <p:nvPicPr>
          <p:cNvPr descr="Inequality is being built into cities: segregated playgrounds are just the  start" id="189" name="Google Shape;189;p5"/>
          <p:cNvPicPr preferRelativeResize="0"/>
          <p:nvPr/>
        </p:nvPicPr>
        <p:blipFill rotWithShape="1">
          <a:blip r:embed="rId5">
            <a:alphaModFix/>
          </a:blip>
          <a:srcRect b="0" l="0" r="0" t="0"/>
          <a:stretch/>
        </p:blipFill>
        <p:spPr>
          <a:xfrm>
            <a:off x="3048000" y="1371600"/>
            <a:ext cx="1905000" cy="2761796"/>
          </a:xfrm>
          <a:prstGeom prst="rect">
            <a:avLst/>
          </a:prstGeom>
          <a:noFill/>
          <a:ln>
            <a:noFill/>
          </a:ln>
        </p:spPr>
      </p:pic>
      <p:pic>
        <p:nvPicPr>
          <p:cNvPr descr="Inequal-big" id="190" name="Google Shape;190;p5"/>
          <p:cNvPicPr preferRelativeResize="0"/>
          <p:nvPr/>
        </p:nvPicPr>
        <p:blipFill rotWithShape="1">
          <a:blip r:embed="rId6">
            <a:alphaModFix/>
          </a:blip>
          <a:srcRect b="0" l="0" r="0" t="0"/>
          <a:stretch/>
        </p:blipFill>
        <p:spPr>
          <a:xfrm>
            <a:off x="5704578" y="4114800"/>
            <a:ext cx="2236398" cy="2590800"/>
          </a:xfrm>
          <a:prstGeom prst="rect">
            <a:avLst/>
          </a:prstGeom>
          <a:noFill/>
          <a:ln>
            <a:noFill/>
          </a:ln>
        </p:spPr>
      </p:pic>
      <p:sp>
        <p:nvSpPr>
          <p:cNvPr id="191" name="Google Shape;191;p5"/>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50"/>
          <p:cNvSpPr txBox="1"/>
          <p:nvPr>
            <p:ph type="title"/>
          </p:nvPr>
        </p:nvSpPr>
        <p:spPr>
          <a:xfrm>
            <a:off x="914400" y="512064"/>
            <a:ext cx="7772400" cy="914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1EDFF"/>
              </a:buClr>
              <a:buSzPts val="4000"/>
              <a:buFont typeface="Times New Roman"/>
              <a:buNone/>
            </a:pPr>
            <a:r>
              <a:rPr lang="en-US">
                <a:latin typeface="Times New Roman"/>
                <a:ea typeface="Times New Roman"/>
                <a:cs typeface="Times New Roman"/>
                <a:sym typeface="Times New Roman"/>
              </a:rPr>
              <a:t>Transportation as a Service (</a:t>
            </a:r>
            <a:r>
              <a:rPr lang="en-US">
                <a:solidFill>
                  <a:srgbClr val="FFFF00"/>
                </a:solidFill>
                <a:latin typeface="Times New Roman"/>
                <a:ea typeface="Times New Roman"/>
                <a:cs typeface="Times New Roman"/>
                <a:sym typeface="Times New Roman"/>
              </a:rPr>
              <a:t>TaaS</a:t>
            </a:r>
            <a:r>
              <a:rPr lang="en-US">
                <a:latin typeface="Times New Roman"/>
                <a:ea typeface="Times New Roman"/>
                <a:cs typeface="Times New Roman"/>
                <a:sym typeface="Times New Roman"/>
              </a:rPr>
              <a:t>)</a:t>
            </a:r>
            <a:endParaRPr/>
          </a:p>
        </p:txBody>
      </p:sp>
      <p:sp>
        <p:nvSpPr>
          <p:cNvPr id="541" name="Google Shape;541;p50"/>
          <p:cNvSpPr txBox="1"/>
          <p:nvPr>
            <p:ph idx="1" type="body"/>
          </p:nvPr>
        </p:nvSpPr>
        <p:spPr>
          <a:xfrm>
            <a:off x="914400" y="1371600"/>
            <a:ext cx="7772400" cy="4983960"/>
          </a:xfrm>
          <a:prstGeom prst="rect">
            <a:avLst/>
          </a:prstGeom>
          <a:noFill/>
          <a:ln>
            <a:noFill/>
          </a:ln>
        </p:spPr>
        <p:txBody>
          <a:bodyPr anchorCtr="0" anchor="t" bIns="45700" lIns="91425" spcFirstLastPara="1" rIns="91425" wrap="square" tIns="45700">
            <a:normAutofit lnSpcReduction="10000"/>
          </a:bodyPr>
          <a:lstStyle/>
          <a:p>
            <a:pPr indent="-342900" lvl="0" marL="411480" rtl="0" algn="l">
              <a:spcBef>
                <a:spcPts val="0"/>
              </a:spcBef>
              <a:spcAft>
                <a:spcPts val="0"/>
              </a:spcAft>
              <a:buSzPts val="2850"/>
              <a:buChar char="▪"/>
            </a:pPr>
            <a:r>
              <a:rPr lang="en-US">
                <a:latin typeface="Times New Roman"/>
                <a:ea typeface="Times New Roman"/>
                <a:cs typeface="Times New Roman"/>
                <a:sym typeface="Times New Roman"/>
              </a:rPr>
              <a:t>Instead of owning a car, people buy trips, miles. </a:t>
            </a:r>
            <a:r>
              <a:rPr lang="en-US" sz="3200">
                <a:solidFill>
                  <a:srgbClr val="FFFF00"/>
                </a:solidFill>
                <a:latin typeface="Times New Roman"/>
                <a:ea typeface="Times New Roman"/>
                <a:cs typeface="Times New Roman"/>
                <a:sym typeface="Times New Roman"/>
              </a:rPr>
              <a:t>Why? </a:t>
            </a:r>
            <a:endParaRPr/>
          </a:p>
          <a:p>
            <a:pPr indent="-342900" lvl="0" marL="411480" rtl="0" algn="l">
              <a:spcBef>
                <a:spcPts val="700"/>
              </a:spcBef>
              <a:spcAft>
                <a:spcPts val="0"/>
              </a:spcAft>
              <a:buSzPts val="3040"/>
              <a:buNone/>
            </a:pPr>
            <a:r>
              <a:t/>
            </a:r>
            <a:endParaRPr sz="3200">
              <a:solidFill>
                <a:srgbClr val="FFFF00"/>
              </a:solidFill>
              <a:latin typeface="Times New Roman"/>
              <a:ea typeface="Times New Roman"/>
              <a:cs typeface="Times New Roman"/>
              <a:sym typeface="Times New Roman"/>
            </a:endParaRPr>
          </a:p>
          <a:p>
            <a:pPr indent="-342900" lvl="0" marL="411480" rtl="0" algn="l">
              <a:spcBef>
                <a:spcPts val="700"/>
              </a:spcBef>
              <a:spcAft>
                <a:spcPts val="0"/>
              </a:spcAft>
              <a:buSzPts val="3040"/>
              <a:buChar char="▪"/>
            </a:pPr>
            <a:r>
              <a:rPr lang="en-US" sz="3200">
                <a:latin typeface="Times New Roman"/>
                <a:ea typeface="Times New Roman"/>
                <a:cs typeface="Times New Roman"/>
                <a:sym typeface="Times New Roman"/>
              </a:rPr>
              <a:t>Cars are expensive.</a:t>
            </a:r>
            <a:endParaRPr/>
          </a:p>
          <a:p>
            <a:pPr indent="-342900" lvl="0" marL="411480" rtl="0" algn="l">
              <a:spcBef>
                <a:spcPts val="700"/>
              </a:spcBef>
              <a:spcAft>
                <a:spcPts val="0"/>
              </a:spcAft>
              <a:buSzPts val="3040"/>
              <a:buChar char="▪"/>
            </a:pPr>
            <a:r>
              <a:rPr lang="en-US" sz="3200">
                <a:latin typeface="Times New Roman"/>
                <a:ea typeface="Times New Roman"/>
                <a:cs typeface="Times New Roman"/>
                <a:sym typeface="Times New Roman"/>
              </a:rPr>
              <a:t>Cars sit parked most of the time.</a:t>
            </a:r>
            <a:endParaRPr/>
          </a:p>
          <a:p>
            <a:pPr indent="-342900" lvl="0" marL="411480" rtl="0" algn="l">
              <a:spcBef>
                <a:spcPts val="700"/>
              </a:spcBef>
              <a:spcAft>
                <a:spcPts val="0"/>
              </a:spcAft>
              <a:buSzPts val="3040"/>
              <a:buChar char="▪"/>
            </a:pPr>
            <a:r>
              <a:rPr lang="en-US" sz="3200">
                <a:latin typeface="Times New Roman"/>
                <a:ea typeface="Times New Roman"/>
                <a:cs typeface="Times New Roman"/>
                <a:sym typeface="Times New Roman"/>
              </a:rPr>
              <a:t>Cars are one of the major sources of global warming. </a:t>
            </a:r>
            <a:endParaRPr/>
          </a:p>
          <a:p>
            <a:pPr indent="-342900" lvl="0" marL="411480" rtl="0" algn="l">
              <a:spcBef>
                <a:spcPts val="700"/>
              </a:spcBef>
              <a:spcAft>
                <a:spcPts val="0"/>
              </a:spcAft>
              <a:buSzPts val="3040"/>
              <a:buChar char="▪"/>
            </a:pPr>
            <a:r>
              <a:rPr lang="en-US" sz="3200">
                <a:latin typeface="Times New Roman"/>
                <a:ea typeface="Times New Roman"/>
                <a:cs typeface="Times New Roman"/>
                <a:sym typeface="Times New Roman"/>
              </a:rPr>
              <a:t>Some cities have begun the process of banning diesel and combustion engine vehicles completely.</a:t>
            </a:r>
            <a:endParaRPr sz="3200">
              <a:solidFill>
                <a:srgbClr val="FFFF00"/>
              </a:solidFill>
              <a:latin typeface="Times New Roman"/>
              <a:ea typeface="Times New Roman"/>
              <a:cs typeface="Times New Roman"/>
              <a:sym typeface="Times New Roman"/>
            </a:endParaRPr>
          </a:p>
        </p:txBody>
      </p:sp>
      <p:sp>
        <p:nvSpPr>
          <p:cNvPr id="542" name="Google Shape;542;p50"/>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descr="The need for a Transport as a Service (TaaS) platform | Future of Maps |  Local Eyes - The Location Data Company" id="543" name="Google Shape;543;p50"/>
          <p:cNvPicPr preferRelativeResize="0"/>
          <p:nvPr/>
        </p:nvPicPr>
        <p:blipFill rotWithShape="1">
          <a:blip r:embed="rId3">
            <a:alphaModFix/>
          </a:blip>
          <a:srcRect b="0" l="0" r="0" t="0"/>
          <a:stretch/>
        </p:blipFill>
        <p:spPr>
          <a:xfrm>
            <a:off x="6324600" y="1828800"/>
            <a:ext cx="2667000" cy="16002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51"/>
          <p:cNvSpPr txBox="1"/>
          <p:nvPr>
            <p:ph type="title"/>
          </p:nvPr>
        </p:nvSpPr>
        <p:spPr>
          <a:xfrm>
            <a:off x="914400" y="512064"/>
            <a:ext cx="7772400" cy="914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1EDFF"/>
              </a:buClr>
              <a:buSzPts val="4000"/>
              <a:buFont typeface="Times New Roman"/>
              <a:buNone/>
            </a:pPr>
            <a:r>
              <a:rPr lang="en-US">
                <a:latin typeface="Times New Roman"/>
                <a:ea typeface="Times New Roman"/>
                <a:cs typeface="Times New Roman"/>
                <a:sym typeface="Times New Roman"/>
              </a:rPr>
              <a:t>Transportation as a Service (</a:t>
            </a:r>
            <a:r>
              <a:rPr lang="en-US">
                <a:solidFill>
                  <a:srgbClr val="FFFF00"/>
                </a:solidFill>
                <a:latin typeface="Times New Roman"/>
                <a:ea typeface="Times New Roman"/>
                <a:cs typeface="Times New Roman"/>
                <a:sym typeface="Times New Roman"/>
              </a:rPr>
              <a:t>TaaS</a:t>
            </a:r>
            <a:r>
              <a:rPr lang="en-US">
                <a:latin typeface="Times New Roman"/>
                <a:ea typeface="Times New Roman"/>
                <a:cs typeface="Times New Roman"/>
                <a:sym typeface="Times New Roman"/>
              </a:rPr>
              <a:t>)</a:t>
            </a:r>
            <a:endParaRPr/>
          </a:p>
        </p:txBody>
      </p:sp>
      <p:sp>
        <p:nvSpPr>
          <p:cNvPr id="549" name="Google Shape;549;p51"/>
          <p:cNvSpPr txBox="1"/>
          <p:nvPr>
            <p:ph idx="1" type="body"/>
          </p:nvPr>
        </p:nvSpPr>
        <p:spPr>
          <a:xfrm>
            <a:off x="914400" y="1295400"/>
            <a:ext cx="7772400" cy="5060160"/>
          </a:xfrm>
          <a:prstGeom prst="rect">
            <a:avLst/>
          </a:prstGeom>
          <a:noFill/>
          <a:ln>
            <a:noFill/>
          </a:ln>
        </p:spPr>
        <p:txBody>
          <a:bodyPr anchorCtr="0" anchor="t" bIns="45700" lIns="91425" spcFirstLastPara="1" rIns="91425" wrap="square" tIns="45700">
            <a:normAutofit/>
          </a:bodyPr>
          <a:lstStyle/>
          <a:p>
            <a:pPr indent="-342900" lvl="0" marL="411480" rtl="0" algn="l">
              <a:spcBef>
                <a:spcPts val="0"/>
              </a:spcBef>
              <a:spcAft>
                <a:spcPts val="0"/>
              </a:spcAft>
              <a:buSzPts val="2850"/>
              <a:buChar char="▪"/>
            </a:pPr>
            <a:r>
              <a:rPr lang="en-US">
                <a:latin typeface="Times New Roman"/>
                <a:ea typeface="Times New Roman"/>
                <a:cs typeface="Times New Roman"/>
                <a:sym typeface="Times New Roman"/>
              </a:rPr>
              <a:t>Prediction of T</a:t>
            </a:r>
            <a:r>
              <a:rPr lang="en-US">
                <a:solidFill>
                  <a:srgbClr val="FFFF00"/>
                </a:solidFill>
                <a:latin typeface="Times New Roman"/>
                <a:ea typeface="Times New Roman"/>
                <a:cs typeface="Times New Roman"/>
                <a:sym typeface="Times New Roman"/>
              </a:rPr>
              <a:t>aa</a:t>
            </a:r>
            <a:r>
              <a:rPr lang="en-US">
                <a:latin typeface="Times New Roman"/>
                <a:ea typeface="Times New Roman"/>
                <a:cs typeface="Times New Roman"/>
                <a:sym typeface="Times New Roman"/>
              </a:rPr>
              <a:t>S</a:t>
            </a:r>
            <a:endParaRPr/>
          </a:p>
          <a:p>
            <a:pPr indent="-161925" lvl="0" marL="411480" rtl="0" algn="l">
              <a:spcBef>
                <a:spcPts val="700"/>
              </a:spcBef>
              <a:spcAft>
                <a:spcPts val="0"/>
              </a:spcAft>
              <a:buSzPts val="2850"/>
              <a:buNone/>
            </a:pPr>
            <a:r>
              <a:t/>
            </a:r>
            <a:endParaRPr/>
          </a:p>
        </p:txBody>
      </p:sp>
      <p:sp>
        <p:nvSpPr>
          <p:cNvPr id="550" name="Google Shape;550;p51"/>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descr="https://www.datocms-assets.com/8576/1612884898-taasgraph1.png" id="551" name="Google Shape;551;p51"/>
          <p:cNvPicPr preferRelativeResize="0"/>
          <p:nvPr/>
        </p:nvPicPr>
        <p:blipFill rotWithShape="1">
          <a:blip r:embed="rId3">
            <a:alphaModFix/>
          </a:blip>
          <a:srcRect b="0" l="0" r="0" t="0"/>
          <a:stretch/>
        </p:blipFill>
        <p:spPr>
          <a:xfrm>
            <a:off x="1219200" y="1828800"/>
            <a:ext cx="7010399" cy="48006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52"/>
          <p:cNvSpPr txBox="1"/>
          <p:nvPr>
            <p:ph type="title"/>
          </p:nvPr>
        </p:nvSpPr>
        <p:spPr>
          <a:xfrm>
            <a:off x="914400" y="152400"/>
            <a:ext cx="7772400" cy="127406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1EDFF"/>
              </a:buClr>
              <a:buSzPts val="4000"/>
              <a:buFont typeface="Times New Roman"/>
              <a:buNone/>
            </a:pPr>
            <a:r>
              <a:rPr lang="en-US">
                <a:latin typeface="Times New Roman"/>
                <a:ea typeface="Times New Roman"/>
                <a:cs typeface="Times New Roman"/>
                <a:sym typeface="Times New Roman"/>
              </a:rPr>
              <a:t>Transportation as a Service (</a:t>
            </a:r>
            <a:r>
              <a:rPr lang="en-US">
                <a:solidFill>
                  <a:srgbClr val="FFFF00"/>
                </a:solidFill>
                <a:latin typeface="Times New Roman"/>
                <a:ea typeface="Times New Roman"/>
                <a:cs typeface="Times New Roman"/>
                <a:sym typeface="Times New Roman"/>
              </a:rPr>
              <a:t>TaaS</a:t>
            </a:r>
            <a:r>
              <a:rPr lang="en-US">
                <a:latin typeface="Times New Roman"/>
                <a:ea typeface="Times New Roman"/>
                <a:cs typeface="Times New Roman"/>
                <a:sym typeface="Times New Roman"/>
              </a:rPr>
              <a:t>) and Autonomous Vehicles</a:t>
            </a:r>
            <a:br>
              <a:rPr lang="en-US"/>
            </a:br>
            <a:endParaRPr/>
          </a:p>
        </p:txBody>
      </p:sp>
      <p:sp>
        <p:nvSpPr>
          <p:cNvPr id="557" name="Google Shape;557;p52"/>
          <p:cNvSpPr txBox="1"/>
          <p:nvPr>
            <p:ph idx="1" type="body"/>
          </p:nvPr>
        </p:nvSpPr>
        <p:spPr>
          <a:xfrm>
            <a:off x="914400" y="1524000"/>
            <a:ext cx="7772400" cy="4831560"/>
          </a:xfrm>
          <a:prstGeom prst="rect">
            <a:avLst/>
          </a:prstGeom>
          <a:noFill/>
          <a:ln>
            <a:noFill/>
          </a:ln>
        </p:spPr>
        <p:txBody>
          <a:bodyPr anchorCtr="0" anchor="t" bIns="45700" lIns="91425" spcFirstLastPara="1" rIns="91425" wrap="square" tIns="45700">
            <a:normAutofit fontScale="92500" lnSpcReduction="20000"/>
          </a:bodyPr>
          <a:lstStyle/>
          <a:p>
            <a:pPr indent="-175498" lvl="0" marL="411480" rtl="0" algn="l">
              <a:spcBef>
                <a:spcPts val="0"/>
              </a:spcBef>
              <a:spcAft>
                <a:spcPts val="0"/>
              </a:spcAft>
              <a:buSzPct val="95000"/>
              <a:buNone/>
            </a:pPr>
            <a:r>
              <a:t/>
            </a:r>
            <a:endParaRPr>
              <a:latin typeface="Times New Roman"/>
              <a:ea typeface="Times New Roman"/>
              <a:cs typeface="Times New Roman"/>
              <a:sym typeface="Times New Roman"/>
            </a:endParaRPr>
          </a:p>
          <a:p>
            <a:pPr indent="-342900" lvl="0" marL="411480" rtl="0" algn="l">
              <a:spcBef>
                <a:spcPts val="700"/>
              </a:spcBef>
              <a:spcAft>
                <a:spcPts val="0"/>
              </a:spcAft>
              <a:buSzPct val="95000"/>
              <a:buChar char="▪"/>
            </a:pPr>
            <a:r>
              <a:rPr lang="en-US">
                <a:latin typeface="Times New Roman"/>
                <a:ea typeface="Times New Roman"/>
                <a:cs typeface="Times New Roman"/>
                <a:sym typeface="Times New Roman"/>
              </a:rPr>
              <a:t>Technological revolution in transportation happened at the beginning of the twentieth century. </a:t>
            </a:r>
            <a:endParaRPr/>
          </a:p>
          <a:p>
            <a:pPr indent="-175498" lvl="0" marL="411480" rtl="0" algn="l">
              <a:spcBef>
                <a:spcPts val="700"/>
              </a:spcBef>
              <a:spcAft>
                <a:spcPts val="0"/>
              </a:spcAft>
              <a:buSzPct val="95000"/>
              <a:buNone/>
            </a:pPr>
            <a:r>
              <a:t/>
            </a:r>
            <a:endParaRPr>
              <a:latin typeface="Times New Roman"/>
              <a:ea typeface="Times New Roman"/>
              <a:cs typeface="Times New Roman"/>
              <a:sym typeface="Times New Roman"/>
            </a:endParaRPr>
          </a:p>
          <a:p>
            <a:pPr indent="-342900" lvl="0" marL="411480" rtl="0" algn="l">
              <a:spcBef>
                <a:spcPts val="700"/>
              </a:spcBef>
              <a:spcAft>
                <a:spcPts val="0"/>
              </a:spcAft>
              <a:buSzPct val="95000"/>
              <a:buNone/>
            </a:pPr>
            <a:r>
              <a:t/>
            </a:r>
            <a:endParaRPr>
              <a:latin typeface="Times New Roman"/>
              <a:ea typeface="Times New Roman"/>
              <a:cs typeface="Times New Roman"/>
              <a:sym typeface="Times New Roman"/>
            </a:endParaRPr>
          </a:p>
          <a:p>
            <a:pPr indent="-342900" lvl="0" marL="411480" rtl="0" algn="l">
              <a:spcBef>
                <a:spcPts val="700"/>
              </a:spcBef>
              <a:spcAft>
                <a:spcPts val="0"/>
              </a:spcAft>
              <a:buSzPct val="95000"/>
              <a:buChar char="▪"/>
            </a:pPr>
            <a:r>
              <a:rPr lang="en-US">
                <a:latin typeface="Times New Roman"/>
                <a:ea typeface="Times New Roman"/>
                <a:cs typeface="Times New Roman"/>
                <a:sym typeface="Times New Roman"/>
              </a:rPr>
              <a:t>Carriages drawn by horses were gradually replaced by the first cars. </a:t>
            </a:r>
            <a:endParaRPr/>
          </a:p>
          <a:p>
            <a:pPr indent="-175498" lvl="0" marL="411480" rtl="0" algn="l">
              <a:spcBef>
                <a:spcPts val="700"/>
              </a:spcBef>
              <a:spcAft>
                <a:spcPts val="0"/>
              </a:spcAft>
              <a:buSzPct val="95000"/>
              <a:buNone/>
            </a:pPr>
            <a:r>
              <a:t/>
            </a:r>
            <a:endParaRPr>
              <a:latin typeface="Times New Roman"/>
              <a:ea typeface="Times New Roman"/>
              <a:cs typeface="Times New Roman"/>
              <a:sym typeface="Times New Roman"/>
            </a:endParaRPr>
          </a:p>
          <a:p>
            <a:pPr indent="-342900" lvl="0" marL="411480" rtl="0" algn="l">
              <a:spcBef>
                <a:spcPts val="700"/>
              </a:spcBef>
              <a:spcAft>
                <a:spcPts val="0"/>
              </a:spcAft>
              <a:buSzPct val="95000"/>
              <a:buChar char="▪"/>
            </a:pPr>
            <a:r>
              <a:rPr lang="en-US">
                <a:latin typeface="Times New Roman"/>
                <a:ea typeface="Times New Roman"/>
                <a:cs typeface="Times New Roman"/>
                <a:sym typeface="Times New Roman"/>
              </a:rPr>
              <a:t>At the same time, people </a:t>
            </a:r>
            <a:endParaRPr/>
          </a:p>
          <a:p>
            <a:pPr indent="-342900" lvl="0" marL="411480" rtl="0" algn="l">
              <a:spcBef>
                <a:spcPts val="700"/>
              </a:spcBef>
              <a:spcAft>
                <a:spcPts val="0"/>
              </a:spcAft>
              <a:buSzPct val="95000"/>
              <a:buNone/>
            </a:pPr>
            <a:r>
              <a:rPr lang="en-US">
                <a:latin typeface="Times New Roman"/>
                <a:ea typeface="Times New Roman"/>
                <a:cs typeface="Times New Roman"/>
                <a:sym typeface="Times New Roman"/>
              </a:rPr>
              <a:t>    began to fly planes. </a:t>
            </a:r>
            <a:endParaRPr/>
          </a:p>
          <a:p>
            <a:pPr indent="-175498" lvl="0" marL="411480" rtl="0" algn="l">
              <a:spcBef>
                <a:spcPts val="700"/>
              </a:spcBef>
              <a:spcAft>
                <a:spcPts val="0"/>
              </a:spcAft>
              <a:buSzPct val="95000"/>
              <a:buNone/>
            </a:pPr>
            <a:r>
              <a:t/>
            </a:r>
            <a:endParaRPr/>
          </a:p>
        </p:txBody>
      </p:sp>
      <p:sp>
        <p:nvSpPr>
          <p:cNvPr id="558" name="Google Shape;558;p52"/>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descr="Wright flyer of 1903" id="559" name="Google Shape;559;p52"/>
          <p:cNvPicPr preferRelativeResize="0"/>
          <p:nvPr/>
        </p:nvPicPr>
        <p:blipFill rotWithShape="1">
          <a:blip r:embed="rId3">
            <a:alphaModFix/>
          </a:blip>
          <a:srcRect b="0" l="0" r="0" t="0"/>
          <a:stretch/>
        </p:blipFill>
        <p:spPr>
          <a:xfrm>
            <a:off x="5715000" y="4572000"/>
            <a:ext cx="2438400" cy="2057400"/>
          </a:xfrm>
          <a:prstGeom prst="rect">
            <a:avLst/>
          </a:prstGeom>
          <a:noFill/>
          <a:ln cap="flat" cmpd="sng" w="9525">
            <a:solidFill>
              <a:schemeClr val="lt1"/>
            </a:solidFill>
            <a:prstDash val="solid"/>
            <a:miter lim="800000"/>
            <a:headEnd len="sm" w="sm" type="none"/>
            <a:tailEnd len="sm" w="sm" type="none"/>
          </a:ln>
        </p:spPr>
      </p:pic>
      <p:pic>
        <p:nvPicPr>
          <p:cNvPr id="560" name="Google Shape;560;p52"/>
          <p:cNvPicPr preferRelativeResize="0"/>
          <p:nvPr/>
        </p:nvPicPr>
        <p:blipFill rotWithShape="1">
          <a:blip r:embed="rId4">
            <a:alphaModFix/>
          </a:blip>
          <a:srcRect b="0" l="0" r="0" t="0"/>
          <a:stretch/>
        </p:blipFill>
        <p:spPr>
          <a:xfrm>
            <a:off x="6705600" y="2661795"/>
            <a:ext cx="2179926" cy="1224404"/>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53"/>
          <p:cNvSpPr txBox="1"/>
          <p:nvPr>
            <p:ph type="title"/>
          </p:nvPr>
        </p:nvSpPr>
        <p:spPr>
          <a:xfrm>
            <a:off x="914400" y="512064"/>
            <a:ext cx="7772400" cy="914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1EDFF"/>
              </a:buClr>
              <a:buSzPts val="4000"/>
              <a:buFont typeface="Times New Roman"/>
              <a:buNone/>
            </a:pPr>
            <a:r>
              <a:rPr lang="en-US">
                <a:latin typeface="Times New Roman"/>
                <a:ea typeface="Times New Roman"/>
                <a:cs typeface="Times New Roman"/>
                <a:sym typeface="Times New Roman"/>
              </a:rPr>
              <a:t>Autonomous vehicles</a:t>
            </a:r>
            <a:endParaRPr/>
          </a:p>
        </p:txBody>
      </p:sp>
      <p:sp>
        <p:nvSpPr>
          <p:cNvPr id="566" name="Google Shape;566;p53"/>
          <p:cNvSpPr txBox="1"/>
          <p:nvPr>
            <p:ph idx="1" type="body"/>
          </p:nvPr>
        </p:nvSpPr>
        <p:spPr>
          <a:xfrm>
            <a:off x="914400" y="1783560"/>
            <a:ext cx="7772400" cy="4922040"/>
          </a:xfrm>
          <a:prstGeom prst="rect">
            <a:avLst/>
          </a:prstGeom>
          <a:noFill/>
          <a:ln>
            <a:noFill/>
          </a:ln>
        </p:spPr>
        <p:txBody>
          <a:bodyPr anchorCtr="0" anchor="t" bIns="45700" lIns="91425" spcFirstLastPara="1" rIns="91425" wrap="square" tIns="45700">
            <a:normAutofit fontScale="85000" lnSpcReduction="20000"/>
          </a:bodyPr>
          <a:lstStyle/>
          <a:p>
            <a:pPr indent="-189071" lvl="0" marL="411480" rtl="0" algn="l">
              <a:spcBef>
                <a:spcPts val="0"/>
              </a:spcBef>
              <a:spcAft>
                <a:spcPts val="0"/>
              </a:spcAft>
              <a:buSzPct val="95000"/>
              <a:buNone/>
            </a:pPr>
            <a:r>
              <a:t/>
            </a:r>
            <a:endParaRPr>
              <a:latin typeface="Times New Roman"/>
              <a:ea typeface="Times New Roman"/>
              <a:cs typeface="Times New Roman"/>
              <a:sym typeface="Times New Roman"/>
            </a:endParaRPr>
          </a:p>
          <a:p>
            <a:pPr indent="-342900" lvl="0" marL="411480" rtl="0" algn="l">
              <a:spcBef>
                <a:spcPts val="700"/>
              </a:spcBef>
              <a:spcAft>
                <a:spcPts val="0"/>
              </a:spcAft>
              <a:buSzPct val="95000"/>
              <a:buChar char="▪"/>
            </a:pPr>
            <a:r>
              <a:rPr lang="en-US" sz="3500">
                <a:latin typeface="Times New Roman"/>
                <a:ea typeface="Times New Roman"/>
                <a:cs typeface="Times New Roman"/>
                <a:sym typeface="Times New Roman"/>
              </a:rPr>
              <a:t>We are nowadays on the beginning of a new technological revolution in transportation. </a:t>
            </a:r>
            <a:endParaRPr/>
          </a:p>
          <a:p>
            <a:pPr indent="-163433" lvl="0" marL="411480" rtl="0" algn="l">
              <a:spcBef>
                <a:spcPts val="700"/>
              </a:spcBef>
              <a:spcAft>
                <a:spcPts val="0"/>
              </a:spcAft>
              <a:buSzPct val="95000"/>
              <a:buNone/>
            </a:pPr>
            <a:r>
              <a:t/>
            </a:r>
            <a:endParaRPr sz="3500">
              <a:latin typeface="Times New Roman"/>
              <a:ea typeface="Times New Roman"/>
              <a:cs typeface="Times New Roman"/>
              <a:sym typeface="Times New Roman"/>
            </a:endParaRPr>
          </a:p>
          <a:p>
            <a:pPr indent="-342900" lvl="0" marL="411480" rtl="0" algn="l">
              <a:spcBef>
                <a:spcPts val="700"/>
              </a:spcBef>
              <a:spcAft>
                <a:spcPts val="0"/>
              </a:spcAft>
              <a:buSzPct val="95000"/>
              <a:buChar char="▪"/>
            </a:pPr>
            <a:r>
              <a:rPr lang="en-US" sz="3500">
                <a:latin typeface="Times New Roman"/>
                <a:ea typeface="Times New Roman"/>
                <a:cs typeface="Times New Roman"/>
                <a:sym typeface="Times New Roman"/>
              </a:rPr>
              <a:t>Petrol cars began to receive significant competition in electric cars, hydrogen vehicles, and hybrid cars. </a:t>
            </a:r>
            <a:endParaRPr/>
          </a:p>
          <a:p>
            <a:pPr indent="-163433" lvl="0" marL="411480" rtl="0" algn="l">
              <a:spcBef>
                <a:spcPts val="700"/>
              </a:spcBef>
              <a:spcAft>
                <a:spcPts val="0"/>
              </a:spcAft>
              <a:buSzPct val="95000"/>
              <a:buNone/>
            </a:pPr>
            <a:r>
              <a:t/>
            </a:r>
            <a:endParaRPr sz="3500">
              <a:latin typeface="Times New Roman"/>
              <a:ea typeface="Times New Roman"/>
              <a:cs typeface="Times New Roman"/>
              <a:sym typeface="Times New Roman"/>
            </a:endParaRPr>
          </a:p>
          <a:p>
            <a:pPr indent="-342900" lvl="0" marL="411480" rtl="0" algn="l">
              <a:spcBef>
                <a:spcPts val="700"/>
              </a:spcBef>
              <a:spcAft>
                <a:spcPts val="0"/>
              </a:spcAft>
              <a:buSzPct val="95000"/>
              <a:buChar char="▪"/>
            </a:pPr>
            <a:r>
              <a:rPr lang="en-US" sz="3500">
                <a:latin typeface="Times New Roman"/>
                <a:ea typeface="Times New Roman"/>
                <a:cs typeface="Times New Roman"/>
                <a:sym typeface="Times New Roman"/>
              </a:rPr>
              <a:t>Autonomous vehicles are the most important achievement of the new technological revolution. </a:t>
            </a:r>
            <a:endParaRPr/>
          </a:p>
          <a:p>
            <a:pPr indent="-189071" lvl="0" marL="411480" rtl="0" algn="l">
              <a:spcBef>
                <a:spcPts val="700"/>
              </a:spcBef>
              <a:spcAft>
                <a:spcPts val="0"/>
              </a:spcAft>
              <a:buSzPct val="95000"/>
              <a:buNone/>
            </a:pPr>
            <a:r>
              <a:t/>
            </a:r>
            <a:endParaRPr/>
          </a:p>
        </p:txBody>
      </p:sp>
      <p:sp>
        <p:nvSpPr>
          <p:cNvPr id="567" name="Google Shape;567;p53"/>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568" name="Google Shape;568;p53"/>
          <p:cNvPicPr preferRelativeResize="0"/>
          <p:nvPr/>
        </p:nvPicPr>
        <p:blipFill rotWithShape="1">
          <a:blip r:embed="rId3">
            <a:alphaModFix/>
          </a:blip>
          <a:srcRect b="0" l="0" r="0" t="0"/>
          <a:stretch/>
        </p:blipFill>
        <p:spPr>
          <a:xfrm>
            <a:off x="5943600" y="491939"/>
            <a:ext cx="2667000" cy="177476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6"/>
          <p:cNvSpPr txBox="1"/>
          <p:nvPr>
            <p:ph type="title"/>
          </p:nvPr>
        </p:nvSpPr>
        <p:spPr>
          <a:xfrm>
            <a:off x="914400" y="512064"/>
            <a:ext cx="7772400" cy="914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1EDFF"/>
              </a:buClr>
              <a:buSzPts val="4000"/>
              <a:buFont typeface="Times New Roman"/>
              <a:buNone/>
            </a:pPr>
            <a:r>
              <a:rPr lang="en-US">
                <a:latin typeface="Times New Roman"/>
                <a:ea typeface="Times New Roman"/>
                <a:cs typeface="Times New Roman"/>
                <a:sym typeface="Times New Roman"/>
              </a:rPr>
              <a:t>Modern cities</a:t>
            </a:r>
            <a:endParaRPr/>
          </a:p>
        </p:txBody>
      </p:sp>
      <p:sp>
        <p:nvSpPr>
          <p:cNvPr id="197" name="Google Shape;197;p6"/>
          <p:cNvSpPr txBox="1"/>
          <p:nvPr>
            <p:ph idx="1" type="body"/>
          </p:nvPr>
        </p:nvSpPr>
        <p:spPr>
          <a:xfrm>
            <a:off x="914400" y="1783560"/>
            <a:ext cx="7772400" cy="4572000"/>
          </a:xfrm>
          <a:prstGeom prst="rect">
            <a:avLst/>
          </a:prstGeom>
          <a:noFill/>
          <a:ln>
            <a:noFill/>
          </a:ln>
        </p:spPr>
        <p:txBody>
          <a:bodyPr anchorCtr="0" anchor="t" bIns="45700" lIns="91425" spcFirstLastPara="1" rIns="91425" wrap="square" tIns="45700">
            <a:normAutofit/>
          </a:bodyPr>
          <a:lstStyle/>
          <a:p>
            <a:pPr indent="-342900" lvl="0" marL="411480" rtl="0" algn="l">
              <a:spcBef>
                <a:spcPts val="0"/>
              </a:spcBef>
              <a:spcAft>
                <a:spcPts val="0"/>
              </a:spcAft>
              <a:buSzPts val="2850"/>
              <a:buChar char="▪"/>
            </a:pPr>
            <a:r>
              <a:rPr lang="en-US">
                <a:latin typeface="Times New Roman"/>
                <a:ea typeface="Times New Roman"/>
                <a:cs typeface="Times New Roman"/>
                <a:sym typeface="Times New Roman"/>
              </a:rPr>
              <a:t>High crime rates</a:t>
            </a:r>
            <a:endParaRPr/>
          </a:p>
        </p:txBody>
      </p:sp>
      <p:pic>
        <p:nvPicPr>
          <p:cNvPr descr="Crime in big cities may be worsened by inflation, researchers find | Fox  News" id="198" name="Google Shape;198;p6"/>
          <p:cNvPicPr preferRelativeResize="0"/>
          <p:nvPr/>
        </p:nvPicPr>
        <p:blipFill rotWithShape="1">
          <a:blip r:embed="rId3">
            <a:alphaModFix/>
          </a:blip>
          <a:srcRect b="0" l="0" r="0" t="0"/>
          <a:stretch/>
        </p:blipFill>
        <p:spPr>
          <a:xfrm>
            <a:off x="5715000" y="228600"/>
            <a:ext cx="3352800" cy="1871009"/>
          </a:xfrm>
          <a:prstGeom prst="rect">
            <a:avLst/>
          </a:prstGeom>
          <a:noFill/>
          <a:ln>
            <a:noFill/>
          </a:ln>
        </p:spPr>
      </p:pic>
      <p:pic>
        <p:nvPicPr>
          <p:cNvPr descr="Brazil: Police Dismantle Criminal Groups at Border with French Guiana -  Diálogo Américas" id="199" name="Google Shape;199;p6"/>
          <p:cNvPicPr preferRelativeResize="0"/>
          <p:nvPr/>
        </p:nvPicPr>
        <p:blipFill rotWithShape="1">
          <a:blip r:embed="rId4">
            <a:alphaModFix/>
          </a:blip>
          <a:srcRect b="0" l="0" r="0" t="0"/>
          <a:stretch/>
        </p:blipFill>
        <p:spPr>
          <a:xfrm>
            <a:off x="1219200" y="2590800"/>
            <a:ext cx="6629400" cy="3886200"/>
          </a:xfrm>
          <a:prstGeom prst="rect">
            <a:avLst/>
          </a:prstGeom>
          <a:noFill/>
          <a:ln>
            <a:noFill/>
          </a:ln>
        </p:spPr>
      </p:pic>
      <p:sp>
        <p:nvSpPr>
          <p:cNvPr id="200" name="Google Shape;200;p6"/>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7"/>
          <p:cNvSpPr txBox="1"/>
          <p:nvPr>
            <p:ph type="title"/>
          </p:nvPr>
        </p:nvSpPr>
        <p:spPr>
          <a:xfrm>
            <a:off x="914400" y="211666"/>
            <a:ext cx="7772400" cy="88194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1EDFF"/>
              </a:buClr>
              <a:buSzPts val="4000"/>
              <a:buFont typeface="Times New Roman"/>
              <a:buNone/>
            </a:pPr>
            <a:r>
              <a:rPr lang="en-US">
                <a:latin typeface="Times New Roman"/>
                <a:ea typeface="Times New Roman"/>
                <a:cs typeface="Times New Roman"/>
                <a:sym typeface="Times New Roman"/>
              </a:rPr>
              <a:t>Modern cities: </a:t>
            </a:r>
            <a:r>
              <a:rPr b="0" i="0" lang="en-US" sz="4000" u="none" cap="none" strike="noStrike">
                <a:solidFill>
                  <a:srgbClr val="C1EDFF"/>
                </a:solidFill>
                <a:latin typeface="Times New Roman"/>
                <a:ea typeface="Times New Roman"/>
                <a:cs typeface="Times New Roman"/>
                <a:sym typeface="Times New Roman"/>
              </a:rPr>
              <a:t>Inadequate water supply</a:t>
            </a:r>
            <a:endParaRPr/>
          </a:p>
        </p:txBody>
      </p:sp>
      <p:sp>
        <p:nvSpPr>
          <p:cNvPr id="206" name="Google Shape;206;p7"/>
          <p:cNvSpPr txBox="1"/>
          <p:nvPr>
            <p:ph idx="1" type="body"/>
          </p:nvPr>
        </p:nvSpPr>
        <p:spPr>
          <a:xfrm>
            <a:off x="914400" y="1093610"/>
            <a:ext cx="7772400" cy="5261948"/>
          </a:xfrm>
          <a:prstGeom prst="rect">
            <a:avLst/>
          </a:prstGeom>
          <a:noFill/>
          <a:ln>
            <a:noFill/>
          </a:ln>
        </p:spPr>
        <p:txBody>
          <a:bodyPr anchorCtr="0" anchor="t" bIns="45700" lIns="91425" spcFirstLastPara="1" rIns="91425" wrap="square" tIns="45700">
            <a:normAutofit/>
          </a:bodyPr>
          <a:lstStyle/>
          <a:p>
            <a:pPr indent="-342900" lvl="0" marL="411480" rtl="0" algn="l">
              <a:spcBef>
                <a:spcPts val="0"/>
              </a:spcBef>
              <a:spcAft>
                <a:spcPts val="0"/>
              </a:spcAft>
              <a:buSzPts val="2850"/>
              <a:buChar char="▪"/>
            </a:pPr>
            <a:r>
              <a:rPr lang="en-US">
                <a:latin typeface="Times New Roman"/>
                <a:ea typeface="Times New Roman"/>
                <a:cs typeface="Times New Roman"/>
                <a:sym typeface="Times New Roman"/>
              </a:rPr>
              <a:t>Inadequate water supply</a:t>
            </a:r>
            <a:endParaRPr/>
          </a:p>
          <a:p>
            <a:pPr indent="-342900" lvl="0" marL="411480" rtl="0" algn="l">
              <a:spcBef>
                <a:spcPts val="700"/>
              </a:spcBef>
              <a:spcAft>
                <a:spcPts val="0"/>
              </a:spcAft>
              <a:buSzPts val="2850"/>
              <a:buChar char="▪"/>
            </a:pPr>
            <a:r>
              <a:rPr lang="en-US">
                <a:latin typeface="Times New Roman"/>
                <a:ea typeface="Times New Roman"/>
                <a:cs typeface="Times New Roman"/>
                <a:sym typeface="Times New Roman"/>
              </a:rPr>
              <a:t>Lack of sanitation</a:t>
            </a:r>
            <a:endParaRPr/>
          </a:p>
          <a:p>
            <a:pPr indent="-342900" lvl="0" marL="411480" rtl="0" algn="l">
              <a:spcBef>
                <a:spcPts val="700"/>
              </a:spcBef>
              <a:spcAft>
                <a:spcPts val="0"/>
              </a:spcAft>
              <a:buSzPts val="2850"/>
              <a:buChar char="▪"/>
            </a:pPr>
            <a:r>
              <a:rPr lang="en-US">
                <a:latin typeface="Times New Roman"/>
                <a:ea typeface="Times New Roman"/>
                <a:cs typeface="Times New Roman"/>
                <a:sym typeface="Times New Roman"/>
              </a:rPr>
              <a:t>Water pollution</a:t>
            </a:r>
            <a:endParaRPr/>
          </a:p>
          <a:p>
            <a:pPr indent="-342900" lvl="0" marL="411480" rtl="0" algn="l">
              <a:spcBef>
                <a:spcPts val="700"/>
              </a:spcBef>
              <a:spcAft>
                <a:spcPts val="0"/>
              </a:spcAft>
              <a:buSzPts val="2850"/>
              <a:buChar char="▪"/>
            </a:pPr>
            <a:r>
              <a:rPr lang="en-US">
                <a:latin typeface="Times New Roman"/>
                <a:ea typeface="Times New Roman"/>
                <a:cs typeface="Times New Roman"/>
                <a:sym typeface="Times New Roman"/>
              </a:rPr>
              <a:t>Neglected wastewater management </a:t>
            </a:r>
            <a:endParaRPr/>
          </a:p>
          <a:p>
            <a:pPr indent="-161925" lvl="0" marL="411480" rtl="0" algn="l">
              <a:spcBef>
                <a:spcPts val="700"/>
              </a:spcBef>
              <a:spcAft>
                <a:spcPts val="0"/>
              </a:spcAft>
              <a:buSzPts val="2850"/>
              <a:buNone/>
            </a:pPr>
            <a:r>
              <a:t/>
            </a:r>
            <a:endParaRPr/>
          </a:p>
        </p:txBody>
      </p:sp>
      <p:pic>
        <p:nvPicPr>
          <p:cNvPr descr="water1" id="207" name="Google Shape;207;p7"/>
          <p:cNvPicPr preferRelativeResize="0"/>
          <p:nvPr/>
        </p:nvPicPr>
        <p:blipFill rotWithShape="1">
          <a:blip r:embed="rId3">
            <a:alphaModFix/>
          </a:blip>
          <a:srcRect b="0" l="0" r="0" t="0"/>
          <a:stretch/>
        </p:blipFill>
        <p:spPr>
          <a:xfrm>
            <a:off x="5839374" y="921505"/>
            <a:ext cx="3094368" cy="1952398"/>
          </a:xfrm>
          <a:prstGeom prst="rect">
            <a:avLst/>
          </a:prstGeom>
          <a:noFill/>
          <a:ln>
            <a:noFill/>
          </a:ln>
        </p:spPr>
      </p:pic>
      <p:pic>
        <p:nvPicPr>
          <p:cNvPr descr="Voda u Zrenjaninu 16 godina neispravna za piće Noizz" id="208" name="Google Shape;208;p7"/>
          <p:cNvPicPr preferRelativeResize="0"/>
          <p:nvPr/>
        </p:nvPicPr>
        <p:blipFill rotWithShape="1">
          <a:blip r:embed="rId4">
            <a:alphaModFix/>
          </a:blip>
          <a:srcRect b="0" l="0" r="0" t="0"/>
          <a:stretch/>
        </p:blipFill>
        <p:spPr>
          <a:xfrm>
            <a:off x="2518127" y="3678766"/>
            <a:ext cx="3505199" cy="2286000"/>
          </a:xfrm>
          <a:prstGeom prst="rect">
            <a:avLst/>
          </a:prstGeom>
          <a:noFill/>
          <a:ln>
            <a:noFill/>
          </a:ln>
        </p:spPr>
      </p:pic>
      <p:sp>
        <p:nvSpPr>
          <p:cNvPr id="209" name="Google Shape;209;p7"/>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8"/>
          <p:cNvSpPr txBox="1"/>
          <p:nvPr>
            <p:ph type="title"/>
          </p:nvPr>
        </p:nvSpPr>
        <p:spPr>
          <a:xfrm>
            <a:off x="914400" y="512064"/>
            <a:ext cx="7772400" cy="914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1EDFF"/>
              </a:buClr>
              <a:buSzPts val="4000"/>
              <a:buFont typeface="Times New Roman"/>
              <a:buNone/>
            </a:pPr>
            <a:r>
              <a:rPr lang="en-US">
                <a:latin typeface="Times New Roman"/>
                <a:ea typeface="Times New Roman"/>
                <a:cs typeface="Times New Roman"/>
                <a:sym typeface="Times New Roman"/>
              </a:rPr>
              <a:t>Modern cities: </a:t>
            </a:r>
            <a:r>
              <a:rPr b="0" i="0" lang="en-US" sz="4000" u="none" cap="none" strike="noStrike">
                <a:solidFill>
                  <a:srgbClr val="C1EDFF"/>
                </a:solidFill>
                <a:latin typeface="Times New Roman"/>
                <a:ea typeface="Times New Roman"/>
                <a:cs typeface="Times New Roman"/>
                <a:sym typeface="Times New Roman"/>
              </a:rPr>
              <a:t>Air pollution</a:t>
            </a:r>
            <a:endParaRPr/>
          </a:p>
        </p:txBody>
      </p:sp>
      <p:sp>
        <p:nvSpPr>
          <p:cNvPr id="215" name="Google Shape;215;p8"/>
          <p:cNvSpPr txBox="1"/>
          <p:nvPr>
            <p:ph idx="1" type="body"/>
          </p:nvPr>
        </p:nvSpPr>
        <p:spPr>
          <a:xfrm>
            <a:off x="914400" y="1600200"/>
            <a:ext cx="7772400" cy="4755360"/>
          </a:xfrm>
          <a:prstGeom prst="rect">
            <a:avLst/>
          </a:prstGeom>
          <a:noFill/>
          <a:ln>
            <a:noFill/>
          </a:ln>
        </p:spPr>
        <p:txBody>
          <a:bodyPr anchorCtr="0" anchor="t" bIns="45700" lIns="91425" spcFirstLastPara="1" rIns="91425" wrap="square" tIns="45700">
            <a:normAutofit/>
          </a:bodyPr>
          <a:lstStyle/>
          <a:p>
            <a:pPr indent="-342900" lvl="0" marL="411480" rtl="0" algn="l">
              <a:spcBef>
                <a:spcPts val="0"/>
              </a:spcBef>
              <a:spcAft>
                <a:spcPts val="0"/>
              </a:spcAft>
              <a:buSzPts val="2850"/>
              <a:buChar char="▪"/>
            </a:pPr>
            <a:r>
              <a:rPr lang="en-US">
                <a:latin typeface="Times New Roman"/>
                <a:ea typeface="Times New Roman"/>
                <a:cs typeface="Times New Roman"/>
                <a:sym typeface="Times New Roman"/>
              </a:rPr>
              <a:t>Sources of air pollution: motor vehicles, industrial facilities …..</a:t>
            </a:r>
            <a:endParaRPr/>
          </a:p>
          <a:p>
            <a:pPr indent="-342900" lvl="0" marL="411480" rtl="0" algn="l">
              <a:spcBef>
                <a:spcPts val="700"/>
              </a:spcBef>
              <a:spcAft>
                <a:spcPts val="0"/>
              </a:spcAft>
              <a:buSzPts val="2850"/>
              <a:buChar char="▪"/>
            </a:pPr>
            <a:r>
              <a:rPr lang="en-US">
                <a:latin typeface="Times New Roman"/>
                <a:ea typeface="Times New Roman"/>
                <a:cs typeface="Times New Roman"/>
                <a:sym typeface="Times New Roman"/>
              </a:rPr>
              <a:t>Pollutants: carbon monoxide, ozone, nitrogen dioxide and sulfur dioxide</a:t>
            </a:r>
            <a:endParaRPr/>
          </a:p>
          <a:p>
            <a:pPr indent="-342900" lvl="0" marL="411480" rtl="0" algn="l">
              <a:spcBef>
                <a:spcPts val="700"/>
              </a:spcBef>
              <a:spcAft>
                <a:spcPts val="0"/>
              </a:spcAft>
              <a:buSzPts val="2850"/>
              <a:buChar char="▪"/>
            </a:pPr>
            <a:r>
              <a:rPr lang="en-US">
                <a:latin typeface="Times New Roman"/>
                <a:ea typeface="Times New Roman"/>
                <a:cs typeface="Times New Roman"/>
                <a:sym typeface="Times New Roman"/>
              </a:rPr>
              <a:t>Air pollution cause respiratory and other diseases</a:t>
            </a:r>
            <a:endParaRPr/>
          </a:p>
        </p:txBody>
      </p:sp>
      <p:sp>
        <p:nvSpPr>
          <p:cNvPr id="216" name="Google Shape;216;p8"/>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217" name="Google Shape;217;p8"/>
          <p:cNvPicPr preferRelativeResize="0"/>
          <p:nvPr/>
        </p:nvPicPr>
        <p:blipFill rotWithShape="1">
          <a:blip r:embed="rId3">
            <a:alphaModFix/>
          </a:blip>
          <a:srcRect b="0" l="0" r="0" t="0"/>
          <a:stretch/>
        </p:blipFill>
        <p:spPr>
          <a:xfrm>
            <a:off x="6477000" y="105942"/>
            <a:ext cx="2209800" cy="153618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9"/>
          <p:cNvSpPr txBox="1"/>
          <p:nvPr>
            <p:ph type="title"/>
          </p:nvPr>
        </p:nvSpPr>
        <p:spPr>
          <a:xfrm>
            <a:off x="914400" y="512064"/>
            <a:ext cx="7772400" cy="914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1EDFF"/>
              </a:buClr>
              <a:buSzPts val="4000"/>
              <a:buFont typeface="Times New Roman"/>
              <a:buNone/>
            </a:pPr>
            <a:r>
              <a:rPr b="0" i="0" lang="en-US" sz="4000" u="none" cap="none" strike="noStrike">
                <a:solidFill>
                  <a:srgbClr val="C1EDFF"/>
                </a:solidFill>
                <a:latin typeface="Times New Roman"/>
                <a:ea typeface="Times New Roman"/>
                <a:cs typeface="Times New Roman"/>
                <a:sym typeface="Times New Roman"/>
              </a:rPr>
              <a:t>Modern cities: Health problems</a:t>
            </a:r>
            <a:endParaRPr sz="4000"/>
          </a:p>
          <a:p>
            <a:pPr indent="0" lvl="0" marL="0" rtl="0" algn="l">
              <a:spcBef>
                <a:spcPts val="0"/>
              </a:spcBef>
              <a:spcAft>
                <a:spcPts val="0"/>
              </a:spcAft>
              <a:buClr>
                <a:srgbClr val="C1EDFF"/>
              </a:buClr>
              <a:buSzPts val="4000"/>
              <a:buFont typeface="Consolas"/>
              <a:buNone/>
            </a:pPr>
            <a:r>
              <a:t/>
            </a:r>
            <a:endParaRPr/>
          </a:p>
        </p:txBody>
      </p:sp>
      <p:sp>
        <p:nvSpPr>
          <p:cNvPr id="223" name="Google Shape;223;p9"/>
          <p:cNvSpPr txBox="1"/>
          <p:nvPr>
            <p:ph idx="1" type="body"/>
          </p:nvPr>
        </p:nvSpPr>
        <p:spPr>
          <a:xfrm>
            <a:off x="914400" y="1783560"/>
            <a:ext cx="7772400" cy="4572000"/>
          </a:xfrm>
          <a:prstGeom prst="rect">
            <a:avLst/>
          </a:prstGeom>
          <a:noFill/>
          <a:ln>
            <a:noFill/>
          </a:ln>
        </p:spPr>
        <p:txBody>
          <a:bodyPr anchorCtr="0" anchor="t" bIns="45700" lIns="91425" spcFirstLastPara="1" rIns="91425" wrap="square" tIns="45700">
            <a:normAutofit/>
          </a:bodyPr>
          <a:lstStyle/>
          <a:p>
            <a:pPr indent="-342900" lvl="0" marL="411480" rtl="0" algn="l">
              <a:spcBef>
                <a:spcPts val="0"/>
              </a:spcBef>
              <a:spcAft>
                <a:spcPts val="0"/>
              </a:spcAft>
              <a:buSzPts val="2850"/>
              <a:buChar char="▪"/>
            </a:pPr>
            <a:r>
              <a:rPr lang="en-US"/>
              <a:t>A </a:t>
            </a:r>
            <a:endParaRPr/>
          </a:p>
        </p:txBody>
      </p:sp>
      <p:sp>
        <p:nvSpPr>
          <p:cNvPr id="224" name="Google Shape;224;p9"/>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225" name="Google Shape;225;p9"/>
          <p:cNvPicPr preferRelativeResize="0"/>
          <p:nvPr/>
        </p:nvPicPr>
        <p:blipFill rotWithShape="1">
          <a:blip r:embed="rId3">
            <a:alphaModFix/>
          </a:blip>
          <a:srcRect b="0" l="0" r="0" t="0"/>
          <a:stretch/>
        </p:blipFill>
        <p:spPr>
          <a:xfrm>
            <a:off x="715276" y="1834443"/>
            <a:ext cx="8244923" cy="464396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etro">
  <a:themeElements>
    <a:clrScheme name="Metro">
      <a:dk1>
        <a:srgbClr val="000000"/>
      </a:dk1>
      <a:lt1>
        <a:srgbClr val="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2023-03-26T07:17:28Z</dcterms:created>
  <dc:creator>PC</dc:creator>
</cp:coreProperties>
</file>